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3" r:id="rId3"/>
    <p:sldId id="297" r:id="rId4"/>
    <p:sldId id="331" r:id="rId5"/>
    <p:sldId id="286" r:id="rId6"/>
    <p:sldId id="333" r:id="rId7"/>
    <p:sldId id="298" r:id="rId8"/>
    <p:sldId id="334" r:id="rId9"/>
    <p:sldId id="288" r:id="rId10"/>
    <p:sldId id="326" r:id="rId11"/>
    <p:sldId id="325" r:id="rId12"/>
    <p:sldId id="291" r:id="rId13"/>
    <p:sldId id="292" r:id="rId14"/>
    <p:sldId id="294" r:id="rId15"/>
    <p:sldId id="295" r:id="rId16"/>
    <p:sldId id="299" r:id="rId17"/>
    <p:sldId id="300" r:id="rId18"/>
    <p:sldId id="321" r:id="rId19"/>
    <p:sldId id="336" r:id="rId20"/>
    <p:sldId id="337" r:id="rId21"/>
    <p:sldId id="338" r:id="rId22"/>
    <p:sldId id="301" r:id="rId23"/>
    <p:sldId id="302" r:id="rId24"/>
    <p:sldId id="303" r:id="rId25"/>
    <p:sldId id="304" r:id="rId26"/>
    <p:sldId id="306" r:id="rId27"/>
    <p:sldId id="307" r:id="rId28"/>
    <p:sldId id="308" r:id="rId29"/>
    <p:sldId id="332" r:id="rId30"/>
    <p:sldId id="309" r:id="rId31"/>
    <p:sldId id="310" r:id="rId32"/>
    <p:sldId id="329" r:id="rId33"/>
    <p:sldId id="330" r:id="rId34"/>
    <p:sldId id="311" r:id="rId35"/>
    <p:sldId id="312" r:id="rId36"/>
    <p:sldId id="313" r:id="rId37"/>
    <p:sldId id="314" r:id="rId38"/>
    <p:sldId id="339" r:id="rId39"/>
    <p:sldId id="320" r:id="rId40"/>
    <p:sldId id="327" r:id="rId41"/>
    <p:sldId id="317" r:id="rId42"/>
    <p:sldId id="318" r:id="rId43"/>
    <p:sldId id="324" r:id="rId44"/>
    <p:sldId id="274" r:id="rId45"/>
    <p:sldId id="276" r:id="rId46"/>
    <p:sldId id="279" r:id="rId47"/>
    <p:sldId id="259" r:id="rId48"/>
  </p:sldIdLst>
  <p:sldSz cx="9144000" cy="5715000" type="screen16x1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4F81BD"/>
    <a:srgbClr val="F2F2F2"/>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32" autoAdjust="0"/>
    <p:restoredTop sz="71639" autoAdjust="0"/>
  </p:normalViewPr>
  <p:slideViewPr>
    <p:cSldViewPr>
      <p:cViewPr varScale="1">
        <p:scale>
          <a:sx n="85" d="100"/>
          <a:sy n="85" d="100"/>
        </p:scale>
        <p:origin x="288" y="84"/>
      </p:cViewPr>
      <p:guideLst>
        <p:guide orient="horz" pos="1800"/>
        <p:guide pos="2880"/>
      </p:guideLst>
    </p:cSldViewPr>
  </p:slideViewPr>
  <p:outlineViewPr>
    <p:cViewPr>
      <p:scale>
        <a:sx n="33" d="100"/>
        <a:sy n="33" d="100"/>
      </p:scale>
      <p:origin x="0" y="211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6:53:45.301"/>
    </inkml:context>
    <inkml:brush xml:id="br0">
      <inkml:brushProperty name="width" value="0.05292" units="cm"/>
      <inkml:brushProperty name="height" value="0.05292" units="cm"/>
      <inkml:brushProperty name="color" value="#FF0000"/>
    </inkml:brush>
  </inkml:definitions>
  <inkml:trace contextRef="#ctx0" brushRef="#br0">10509 5190 32 0,'13'-11'13'0,"-2"16"-6"16,5 1 31-16,-11-1 21 0,6-1-2 15,7 3-1-15,1-1-16 16,2 3-7-16,3 0-13 16,5 2-5-16,-3 4-8 15,1 5-3-15,-1-4 0 0,1 1 4 16,2 3 3-16,3-2 2 16,5 4 5-16,0-5-8 15,5 1-1-15,3-5-5 16,-3-4-3-16,3-2 0 15,8-7 1-15,8-9-1 16,3-2 2-16,-1-2-2 16,-2-12 2-16,8 6-4 15,0 1 0-15,2 5 1 0,-5 0 2 16,-5 6-3-16,0 5-2 16,13 6-1-16,3 3 0 15,-6 6 0-15,1-2 3 16,10 4 0-16,8 5 3 15,-3-7-1-15,0 1 2 16,14-8 0-16,-1-6 1 16,1-6-2-16,7-8-2 15,1 3-2-15,-9-2 1 16,1 4-1-16,5 5-2 16,13 2 3-16,-16 4 2 0,5 2-2 15,1 12 0-15,-9-3 1 16,4 5 0-16,12-1 0 15,-5 1 2-15,3-5-1 16,10 5-1-16,-7-5 3 16,-4-4 0-16,9-11-1 15,-5-5 1-15,-6-4 2 16,10-7 2-16,-2 1-1 16,-10-3-1-16,5 5-6 15,-6 1 1-15,-10 8-2 16,-3 1 0-16,9 3 2 15,-7 4 2-15,-9 0-1 16,-1 3-1-16,0 1 1 16,-5 6 1-16,-5-4-3 0,-8 3 0 15,0 3 1 1,7-1 0-16,1-4 0 0,0-1 0 16,-3 1 0-16,5-4 0 15,9-3 0-15,-1-2 0 16,-5-2 0-16,0-1 0 15,8 3 0-15,-3 0 0 16,-5 0 0-16,0 3 0 16,14 3-3-16,1 1 2 15,-4 2 1-15,10 0 2 16,6-1-1-16,-6 1-1 16,8-7 1-16,8 1-1 15,-8-3-3-15,8-7 2 0,3-4 1 16,-8-4 2-16,7 1-1 15,1 1-1-15,-11-2-2 16,6 6 1-16,-6 7 3 16,-5 4 1-16,-6 4-4 15,6 5 1-15,0 5-2 16,-6-1 0-16,1 3 0 16,5-3 0-16,0 3-51 15,-6-3-24-15,1-1-41 16</inkml:trace>
  <inkml:trace contextRef="#ctx0" brushRef="#br0" timeOffset="1846.7151">13735 1711 280 0,'-14'-18'104'0,"14"18"-56"0,0 9-58 0,3-4 16 15,0 1-4-15,2 7 1 16,3 9 3-16,0 25 1 0,0 19-3 15,-3 31-5-15,0 26 0 0,-5 21 3 16,0 14 1-16,0 8-4 16,0 1 1-16,0-10 2 15,6-12 3-15,2-12-29 16,10-19-13-16,1-10-83 16</inkml:trace>
  <inkml:trace contextRef="#ctx0" brushRef="#br0" timeOffset="2116.3275">13674 3407 316 0,'8'26'118'0,"0"-8"-64"0,10 30-65 0,-10-28 18 16,3 15-5-16,-1 3 1 15,3 8 7-15,-2-4 6 16,2-5-8-16,3-6-2 16,0-4-2-16,0-12 4 0,2-6 3 15,1-5-6-15,-1-12-3 16,1-23-6-16,-1-35-2 16,1-54-83-16,-3-60-35 15,-6-56-2 1</inkml:trace>
  <inkml:trace contextRef="#ctx0" brushRef="#br0" timeOffset="5675.171">16978 3497 340 0,'-8'2'129'0,"11"-2"-70"0,5 18-75 0,-3-9 18 0,1 2-8 15,-1 11 1-15,0 4-8 16,3 9-4-16,-5 7 9 15,-3 5-7-15,-3-3 0 0,-5 0-23 16,-2 0-8-16,-1-11-62 16</inkml:trace>
  <inkml:trace contextRef="#ctx0" brushRef="#br0" timeOffset="6004.9407">16870 3521 264 0,'-27'-22'101'0,"17"7"-54"0,-6-3-44 15,5 14 21-15,3-1-5 16,0-1 1-16,1 6-14 16,-4 6-5-16,0 7-1 15,-5 12-8-15,1 19-2 0,-1 18 1 0,3 6 3 16,5 11 1-16,8-4 3 16,13 2 1-16,13-2 1 15,14-17-3-15,8-12 0 16,18-15 8-16,8-22 4 15,3-31-2-15,-6-20-2 16,-8-16 11-16,-18-6 4 16,-18-4 23-16,-19 0 9 15,-19-1-18-15,-20 1-9 16,-28 4-42-16,-9 11-16 16,-30 22-24-16,-11 38-9 0,-28 48-75 15,-14 42-40 1,3 22 85-16</inkml:trace>
  <inkml:trace contextRef="#ctx0" brushRef="#br0" timeOffset="7341.5746">18875 3583 268 0,'16'-33'101'0,"-10"20"-54"0,1-16-35 0,-7 7 24 15,-7-7-10-15,-4-17-1 16,-5-7-12-16,-5-11-3 16,-6-15-6-16,-4-7-1 0,-6 2 1 15,-14-4 0-15,-12-5 2 16,-9-4 1-16,-7 4 1 0,-19 1-11 15,-8-10-5-15,-10 5 4 16,-14 5 3-16,-10-7 0 16,-11 4 0-16,-5 11-1 15,-13 16 0-15,-11 10-3 16,-8 23 1-16,-16 20 0 16,6 15-1-16,-8 17 1 15,4 25 3-15,-7 16-2 16,-2 23 1-16,18 16 0 15,-3 9 0-15,24 22-3 16,21 0 1-16,16 6 2 16,16 5 1-16,18-4-6 15,17-1 0-15,12-10-30 16,12-8-13-16,12-3-76 16</inkml:trace>
  <inkml:trace contextRef="#ctx0" brushRef="#br0" timeOffset="7581.1425">14396 2897 332 0,'-29'5'123'0,"26"12"-66"0,3 38-71 0,0-22 17 15,-2 14-6-15,4 19 1 16,4 11-1-16,1 7 0 0,4-7 2 15,5-4 0-15,8-7 3 0,18-9 1 16,14-10 1-16,2-14-5 16,8-25 1-16,21-19-24 15,11-35-12-15,16-62-94 16</inkml:trace>
  <inkml:trace contextRef="#ctx0" brushRef="#br0" timeOffset="8707.874">16738 4295 280 0,'-6'-11'107'0,"9"9"-58"0,7 4-62 0,-7 2 17 16,5 7-6-16,3 7 1 15,2 22 3-15,0 26 3 16,-2 33-2-16,-3 20-2 0,-3 16 0 16,-5 4 1-16,0-16 1 0,-3-13-17 15,1-28-5-15</inkml:trace>
  <inkml:trace contextRef="#ctx0" brushRef="#br0" timeOffset="9038.21">17140 4092 264 0,'29'2'101'0,"-5"-2"-54"0,18 5-59 16,-24-1 15-16,12 3-5 15,20 2 3-15,11 2 2 16,5-2 1-16,19-1-2 15,12 1-2-15,9 0 1 0,19-9-1 0,7 0 0 16,19 0 0-16,0-9 0 16,15 5 0-16,1-1 2 15,15 3-1-15,1 0-1 16,13 4-2-16,2 3 1 16,-2 1 1-16,5 5 2 15,-8-4-10-15,3 4-2 16,-13 0 0-16,-1 4 4 15,-10-1-15-15,-2-1-5 16,-17 2-73 0</inkml:trace>
  <inkml:trace contextRef="#ctx0" brushRef="#br0" timeOffset="9262.3416">21759 4416 336 0,'0'3'126'0,"0"3"-68"0,11 21-72 16,-3-8 19-16,0 19-14 16,0 21-1-16,0 36-17 15,-3 38-8-15,-10 45-65 16,-6 49-27-16,-21 64 36 0,-5 27 22 15</inkml:trace>
  <inkml:trace contextRef="#ctx0" brushRef="#br0" timeOffset="11366.3154">10742 4183 348 0,'-24'0'132'0,"22"2"-72"0,-4 4-70 0,4 1 22 16,-1 6-16-16,0 3 1 15,-2 19-4-15,-3 25 2 16,-2 17 3-16,-12 29-1 0,-1 17 1 16,-4 11 2-16,-2 10 2 15,3-5-1-15,4-5-1 16,7-10-6-16,4-23-1 16,8-22-85-16,9-19-36 0,-1-47 14 15</inkml:trace>
  <inkml:trace contextRef="#ctx0" brushRef="#br0" timeOffset="11725.6605">11123 3883 288 0,'27'-13'110'0,"-9"6"-60"0,9 5-58 16,-12 6 16-16,20 3-13 16,10 4 1-16,10-2 2 15,6-1 3-15,21 6 0 0,11-3-1 16,7-3 3-16,22-5-7 0,5-3 1 16,21 0 1-16,0 0 3 15,19 2 0-15,-3 2-1 16,16 5-2-16,-5 0 1 15,10 2-8-15,-8 4-2 16,3 3-3-16,-13 4 1 16,-1-6 5-16,-9 1 2 15,-9-1-7-15,3 1-2 16,-17 1-78 0,-7 4-40-16,-18-7 64 15</inkml:trace>
  <inkml:trace contextRef="#ctx0" brushRef="#br0" timeOffset="11935.4045">15116 4410 356 0,'-8'9'132'0,"16"10"-72"0,2 41-88 15,-4-23 15-15,1 30-21 16,1 34-2-16,3 42-40 16,-3 56-15-16,-3 54-8 15,-10 47 0-15</inkml:trace>
  <inkml:trace contextRef="#ctx0" brushRef="#br0" timeOffset="30386.8597">7633 2657 252 0,'-5'-5'96'0,"5"3"-52"0,0-2-43 16,0 4 19-16,-3 0-7 15,3 0 0-15,-2 2 1 16,-4 7 2-16,1 17-9 16,-11 12 5-16,-10 13 1 0,-9 28-2 15,-15 7-1-15,0 22-6 16,0 22-3-16,-1 4 0 16,1 14 1-16,5-15-3 15,13-17 0-15,16-19-63 0,19-17-29 16,0-38-35-1</inkml:trace>
  <inkml:trace contextRef="#ctx0" brushRef="#br0" timeOffset="30596.3741">7609 2591 316 0,'11'-9'118'0,"2"24"-64"0,14 12-63 0,-11-7 18 16,7 15-9-16,1 20 0 0,0 20 2 15,0 13 1-15,-3 9-1 16,-2 13-4-16,-6 1-1 0,-5-3 4 16,0-7 3-16,-3-13-10 15,0-13-3-15,0-11-62 16,-2-9-26-16,-13-28-14 16</inkml:trace>
  <inkml:trace contextRef="#ctx0" brushRef="#br0" timeOffset="30747.7623">7342 3378 280 0,'3'-5'104'0,"29"-3"-56"0,7 3-58 16,-18 5 14-16,11-2-16 16,0 0-5-16,13-5-24 0,13 1-11 15,8 3-46-15,0 3-17 16</inkml:trace>
  <inkml:trace contextRef="#ctx0" brushRef="#br0" timeOffset="31121.2488">8170 2778 320 0,'-18'7'121'0,"10"-3"-66"0,0 3-66 0,0 2 18 0,-5 4-9 16,0 9 0-16,-1 20-3 16,1 19 1-16,0 14 2 15,5 11 1-15,5 3 1 0,11-14-3 16,13-9 0-16,11-9-1 16,5-19 3-16,0-10-9 15,0-23-1-15,0-21-3 16,0-15 1-16,3-11 11 15,-6-8 8-15,-10-16 2 16,-11-3 3-16,-10 3-2 16,-6 4 0-16,-4 14 3 15,-7 8 5-15,-2 11-5 16,-2 5-2-16,-9 15-25 16,-2 14-10-16,0 15-37 15,3 22-12-15,2 17-37 16</inkml:trace>
  <inkml:trace contextRef="#ctx0" brushRef="#br0" timeOffset="31346.559">8311 3054 264 0,'-6'-5'99'0,"6"5"-54"0,3 5-57 0,0 1 13 15,2 5-4-15,5 9 3 0,6 4-1 16,3 14 0-16,10 10 1 16,0 12 0-16,-2 2 2 0,-9-5-14 15,3-2-5-15,-8-11-46 16,-5-11-61 0,-5-28 23-16</inkml:trace>
  <inkml:trace contextRef="#ctx0" brushRef="#br0" timeOffset="31543.2676">8575 2509 268 0,'19'-6'101'0,"-1"1"-54"0,11 1-55 0,-18 4 16 16,10 0-22-16,16 4-3 15,8 3-29-15,3 4-12 16,-1 4-34-16,-4 9-15 16</inkml:trace>
  <inkml:trace contextRef="#ctx0" brushRef="#br0" timeOffset="31797.2965">8723 2785 296 0,'-13'-9'112'0,"13"9"-60"0,3 9-65 0,-3-3 15 0,2 3-8 16,1 15 4-16,5 21-1 16,0 25 1-16,5 32 2 15,6 21-3-15,4 20 0 0,1 12 4 16,-3-8 3-16,-5-1-14 15,-5-14-8-15,-6-13-51 16,-2-20-20-16</inkml:trace>
  <inkml:trace contextRef="#ctx0" brushRef="#br0" timeOffset="31964.7602">8850 3113 332 0,'16'-2'126'0,"11"2"-68"0,20 2-79 0,-26-4 17 15,11 0-34-15,24 0-8 16,10-3-77-16,0-1-35 16</inkml:trace>
  <inkml:trace contextRef="#ctx0" brushRef="#br0" timeOffset="32353.281">7432 3958 200 0,'125'6'77'0,"-81"-3"-42"0,89 5-41 0,-64-8 12 15,52 0-6-15,51-4 0 16,43-5 0-16,36-9 0 16,27-6-86-16,29-9-37 15</inkml:trace>
  <inkml:trace contextRef="#ctx0" brushRef="#br0" timeOffset="43912.4206">21336 5395 252 0,'-8'-4'93'0,"5"4"-50"0,1 4-39 16,2-4 19-16,-6 3-7 15,1 1 3-15,-5 3-4 16,-4 1-1-16,-4 8-8 15,-6 4-2-15,-10 10 0 0,-6 8-5 16,-8 2 1-16,1-3 0 16,4-2 0-16,9-4 0 15,5-2 0-15,8-5-3 16,5-4 0-16,11 0-3 16,10-7-1-16,21 0-5 15,17-6 0-15,10-5-1 16,10-2 3-16,16-2 4 0,6-2 1 15,-3-5-2-15,8 0 2 16,-8 2 7-16,-3-2 4 16,-15 1 3-16,-11 1 2 15,-11 0 19-15,-13 1 7 16,-18-5 41 0,-16-7-31-16,-22-4-11 15,-15-4-30-15,-11-21-12 16,-21-3-14-16,-11-14-2 15,-7-13-31-15,-22-23-13 16,-8-30-89 0</inkml:trace>
  <inkml:trace contextRef="#ctx0" brushRef="#br0" timeOffset="47155.1513">19788 814 328 0,'0'-9'123'15,"5"13"-66"-15,3 1-66 0,-5-1 18 0,0 5-12 16,2 11 2-16,-2 6 1 16,-1 16 2-16,1 20-1 15,-3 30-3-15,-3 27 1 0,-5 34 3 16,-5 34 1-16,0 38-6 16,0 24 0-16,2 11 3 15,3-11 2-15,6-30 0 16,2-19 1-16,0-30-11 15,-3-40-4-15,-2-28-52 16,-6-34-22-16</inkml:trace>
  <inkml:trace contextRef="#ctx0" brushRef="#br0" timeOffset="47531.7786">19325 3583 260 0,'-10'2'99'0,"2"-2"-54"0,5-2-57 0,3 2 13 15,0 0 4-15,3 2 7 0,-1 0-4 16,6 3 0-16,3 8-4 15,2-4 2-15,6 13 0 0,2 0 0 16,3 4-1-16,-1 3 3 16,1-3 3-16,0-4 7 15,2 3 3-15,-2-10-4 16,0 1 0-16,0-5-1 16,5-3-1-16,5-8-7 15,3-4-3-15,3-9-3 16,5-9 1-16,5-11-42 15,3-25-16-15,-2-39-98 16</inkml:trace>
  <inkml:trace contextRef="#ctx0" brushRef="#br0" timeOffset="104399.4826">18240 5872 252 0,'-2'26'96'0,"7"-6"-52"0,11 15-54 0,-11-15 14 0,3 9-5 16,3 6 2-16,2 7 0 15,0 4-1-15,0 7 1 16,3 4 3-16,-2-6 2 0,-1-2 4 15,-3-1 4-15,-2 1 5 16,-5-5 3-16,-3-2-3 16,-5-5 1-16,-1-2 2 15,-4-2 1-15,-11-2-4 16,-11-4-1-16,-16-1-8 16,-10-4-4-16,-11 7-6 15,-26 0-2-15,-14 1-4 16,-20 1-1-16,-3 2 4 15,-11 3 3-15,-11-3 3 16,-15 2 3-16,2-6-1 16,-18-3 0-16,10 3-1 0,-18-5 2 15,11-4-3-15,-14-2-2 16,8-5-11-16,-5-2-4 16,13-2-2-16,-8-7 0 15,19-4 2-15,-11-7 3 16,21 0 7-16,-5-2 2 15,8-5 6-15,13 5 5 16,-2-2-5-16,12-2-2 16,-4-3 1-16,12-2 0 15,9 5-8-15,21-3-2 16,18-2-7-16,13 1-2 0,11 3 4 16,11-2 3-16,5 3 2 15,11-3 5-15,4 1-1 16,9-7-1-16,5-5 0 15,6-6 3-15,2-14 0 16,2-13 1-16,1-2 0 16,5-11 0-16,-3-6-3 15,-2-10 2-15,-3-1 1 16,0-14 0-16,-3 0-7 16,1 9 0-16,2 11 1 15,-3 16 1-15,-2 12 5 16,-1 14 2-16,1 7 2 15,0 8 2-15,-3 9 1 16,0 3 3-16,0 10-5 16,-5 3-3-16,-1 15-1 0,-1 8-1 15,-15 10 0-15,-1 15 0 16,-4 18 0-16,-2 11 0 16,6 4-3-16,-4 0 2 15,3-4 1-15,3-11 2 16,5-10-32-16,3-14-14 15,3-20-77 1</inkml:trace>
  <inkml:trace contextRef="#ctx0" brushRef="#br0" timeOffset="104564.4273">13065 5437 236 0,'5'2'88'0,"9"5"-48"0,33 6-51 16,-26-2 13-16,11 5-2 15,8 10 2-15,0 7 0 16,12 7 1-16,9 11-2 16,5 13-27-16,3 22-12 0,3 8-54 15</inkml:trace>
  <inkml:trace contextRef="#ctx0" brushRef="#br0" timeOffset="115824.0682">7543 2480 304 0,'-5'9'112'0,"2"5"-60"0,-10 19-65 16,5-7 15-16,-5 27-5 15,-3 20 1-15,-2 26-1 16,-4 20 2-16,1 11 1 15,3 13-3-15,2 10 2 0,3 12 1 16,2-4 0-16,3-7-11 16,5-15-3-16,9-26-42 0,10-21-17 15</inkml:trace>
  <inkml:trace contextRef="#ctx0" brushRef="#br0" timeOffset="116093.859">7652 2216 248 0,'10'0'93'0,"9"4"-50"0,31 7-52 0,-23-6 14 0,10 8-7 15,5 0 0-15,16-8 0 16,16 1 0-16,8 3 2 15,16-5 0-15,16 5 2 0,2-9-6 16,17 0 1-16,-9 0-17 16,-10 5-4-16,-3 3-8 15,-16 1 0-15,-13 11-40 16,-10 4-25 0,-19 7 44-16</inkml:trace>
  <inkml:trace contextRef="#ctx0" brushRef="#br0" timeOffset="116334.174">9422 2308 352 0,'-16'-4'132'0,"13"4"-72"0,3 9-74 0,0-5 19 15,3 16-12-15,0 7 0 16,2 21 1-16,0 34 2 15,3 35 2-15,-3 26 1 0,-2 29 1 16,-3 9-9-16,-3-3-2 16,1-19-3-16,-6-29 1 15,5-28-33-15,1-28-12 16,2-25-56-16</inkml:trace>
  <inkml:trace contextRef="#ctx0" brushRef="#br0" timeOffset="116619.9571">10504 1402 336 0,'-5'-11'126'0,"5"11"-68"0,2 0-70 16,-2 0 20-16,0 5-10 16,-2 1-2-16,-6 8-6 0,-5 5-2 15,-19 21 7-15,-24 17 0 0,-15 21 1 16,-14 19-6-16,-15 6-2 16,2 12-24-16,2 6-11 15,9 3-67 1</inkml:trace>
  <inkml:trace contextRef="#ctx0" brushRef="#br0" timeOffset="116846.0196">9932 1707 348 0,'-2'6'129'0,"-14"-1"-70"0,8 8-75 0,0 0 15 0,-5 25-8 16,-11 25 3-16,-5 21 3 15,-3 22 4-15,-2-4 0 16,5-17-1-16,10-12 1 0,9-18-10 16,18-13-2-16,15-15-5 15,33-21-1-15,26-39-47 16,37-59-23-16,8-67-19 16</inkml:trace>
  <inkml:trace contextRef="#ctx0" brushRef="#br0" timeOffset="117776.9404">22643 2657 344 0,'-13'-5'129'0,"8"5"-70"0,-6 9-73 16,0 0 19-16,-10 9-12 15,-18 10 2-15,-17 14 1 16,-21 29 2-16,-29 15 1 16,-18 24-2-16,-19 20 2 0,3 0-1 0,0 0 0 15,10-8-14-15,16-8-4 16,8-8-72-1,14-7-71-15,2-35 45 16</inkml:trace>
  <inkml:trace contextRef="#ctx0" brushRef="#br0" timeOffset="117987.6398">21164 3323 340 0,'-11'4'126'0,"11"9"-68"0,0 36-76 0,-2-18 16 0,-3 15-5 15,-3 18 1-15,-3 15 4 16,0-4 3-16,3 0 0 16,6-6-1-16,7-10 3 0,8-13-2 15,9-8 2-15,7-18 2 16,18-11 4-16,11-16-13 16,3-15-7-16,3-29-129 15</inkml:trace>
  <inkml:trace contextRef="#ctx0" brushRef="#br0" timeOffset="118361.314">22188 1879 384 0,'-5'-16'145'0,"-1"23"-78"0,4 6-98 0,-1-4 15 0,-5 28-2 16,-10 18 5-16,-9 34 4 16,-7 23 1-16,-6 20 5 15,-2 5-3-15,-1-5-1 0,4-19-21 16,4-18-6-16,9-25-36 16,5-24-13-16,10-46-13 15</inkml:trace>
  <inkml:trace contextRef="#ctx0" brushRef="#br0" timeOffset="118706.4202">22114 1920 264 0,'8'5'99'0,"-3"8"-54"0,8 16-53 16,-7-7 18-16,-1 15-9 16,3 18-1-16,-3 16-2 15,0 8 1-15,1 10 1 0,-1-3 4 16,0-16 2-16,1-10 2 0,2-14 0 15,5-9 2-15,-3-19 4 16,4-11-8-16,4-27-1 16,9-27-19-16,7-36-7 15,6-10 5-15,-9 0 6 16,4 1 13-16,-9 21 6 16,-5 21 15-16,-2 10 8 15,-3 11-15-15,-6 20-7 16,-2 14-13-16,-2 17-4 15,-6 29 2-15,-3 24 0 0,-2 17 0 16,-1 1 1-16,4 6 3 16,2-9 2-16,2-10-57 15,1-18-25-15,2-27-34 16</inkml:trace>
  <inkml:trace contextRef="#ctx0" brushRef="#br0" timeOffset="118962.8198">22868 1777 324 0,'-16'9'121'0,"13"9"-66"0,-5 28-73 16,3-13 16-16,-11 18-5 16,-5 19 1-16,-3 18 4 15,-5 9 1-15,8 5 1 16,-3-5 0-16,0-5 2 0,6-17-1 0,13-11-1 15,10-13 9-15,19-9 4 16,23-18-6-16,14-17-4 16,11-18-18-16,10-22-7 15,2-9-49-15,-2 0-21 16,-21-4-14 0</inkml:trace>
  <inkml:trace contextRef="#ctx0" brushRef="#br0" timeOffset="119217.0511">22048 3007 312 0,'74'16'115'0,"0"6"-62"0,48-9-62 15,-56-8 20-15,42-1-19 16,27-8-4-16,32-3-118 16,15-4-52-16</inkml:trace>
  <inkml:trace contextRef="#ctx0" brushRef="#br0" timeOffset="137451.577">19018 5797 308 0,'-2'2'115'0,"-1"-2"-62"0,3 2-60 0,0-2 21 16,0 0 9-16,0 0 7 16,-3 4-13-16,3 5-5 15,-2 13-7-15,-1 14-2 0,0 16 1 16,3 23-5-16,0 22-1 16,0 27-2-16,0 19 0 15,3 20 5-15,2 18 1 16,1 33 0-16,-1 11 1 15,-2 2-2-15,-3-11-1 16,-3-4-8-16,-5-16-3 0,-5-15-43 16,-8-16-19-16,-14-24-64 15</inkml:trace>
  <inkml:trace contextRef="#ctx0" brushRef="#br0" timeOffset="137818.3797">18759 8264 320 0,'-13'2'121'0,"7"0"-66"0,1 0-60 0,3 1 23 16,-1-1-14-16,0 2-2 16,3 7-4-16,3 3 1 15,5 8 1-15,2 4-3 0,4 9 2 16,4 14 3-16,6-3 3 16,-3 3 7-16,0-1 2 15,-2-6 6-15,-1-7 4 16,6-6 1-16,-3-11 0 15,3-7-12-15,5-18-5 16,3-13-16-16,5-31-5 16,13-21-29-16,8-39-11 15,3-58-109-15</inkml:trace>
  <inkml:trace contextRef="#ctx0" brushRef="#br0" timeOffset="149512.5276">19706 8264 232 0,'19'-5'88'0,"18"-6"-48"0,37-15-47 15,-21 10 16-15,13-3 1 16,19-8 3-16,7-1 2 16,-5-1 4-16,-10 7-11 15,-5 0-4-15,-1 4-3 0,-5-6-52 16,-5-7-20-16,-16-15-33 15</inkml:trace>
  <inkml:trace contextRef="#ctx0" brushRef="#br0" timeOffset="149768.5223">20100 7706 340 0,'-8'-7'129'0,"11"7"-70"0,-3 5-64 0,3-1 23 16,2 12-16-16,3 6-1 16,0 15-3-16,0 25-2 15,0 28 3-15,0 23-2 0,-3 26-1 0,-2 22 3 16,-3 13 0-16,-3 2 1 16,-5-4 2-16,5-13-3 15,1-29 0-15,2-26-56 16,8-32-25-16,2-36-46 15</inkml:trace>
  <inkml:trace contextRef="#ctx0" brushRef="#br0" timeOffset="149948.5232">20320 8182 392 0,'-3'7'145'0,"1"4"-78"0,2 2-80 15,-6-2 22-15,-4 9-5 16,-3 15 2-16,-6 18-2 15,-7 16-3-15,-11 14 0 0,-8 14-1 16,-14 5 0-16,1-7 2 0,5-5 1 16,8-11-28-16,11-13-12 15</inkml:trace>
  <inkml:trace contextRef="#ctx0" brushRef="#br0" timeOffset="150098.7955">20156 8489 416 0,'5'11'156'0,"6"2"-84"0,7 9-84 0,-10-9 24 15,3 0-30-15,5 7-8 0,2 0-33 16,1 4-12-16,-9 3-78 16,-18 10-31-16</inkml:trace>
  <inkml:trace contextRef="#ctx0" brushRef="#br0" timeOffset="150234.1093">19791 9163 344 0,'-8'9'129'0,"13"-7"-70"0,16-4-82 15,-5 0 15-15,19-9-16 16,10-4-2-16,10-12-55 16,6-17-21-16,13-20 1 15,-2-18 3-15</inkml:trace>
  <inkml:trace contextRef="#ctx0" brushRef="#br0" timeOffset="150400.6563">20542 8193 312 0,'-5'0'118'0,"2"5"-64"0,-2-8-63 0,2 3 20 15,1-2-15-15,2 2-1 16,2-2 2-16,4 0 1 16,4-5 2-16,3 1-3 0,11-1 0 15,3 0-9-15,2 1-5 16,3-1-22-16,-1-2-10 15,4 7-60 1</inkml:trace>
  <inkml:trace contextRef="#ctx0" brushRef="#br0" timeOffset="150639.6126">20442 8187 292 0,'-3'2'110'0,"6"7"-60"0,5 2-54 16,-8 2 18-16,2 5 1 15,-2 19 2-15,0 23-11 16,-2 21-3-16,-6 32-2 16,-3 14 1-16,-2 12 1 0,0-2-1 15,5-7-2-15,2-17-21 16,6-25-11-16,8-22-103 15</inkml:trace>
  <inkml:trace contextRef="#ctx0" brushRef="#br0" timeOffset="150834.0777">20484 8436 336 0,'0'-5'126'0,"11"8"-68"0,10-12-70 0,-5 7 18 15,18-5-7-15,16-4 2 16,6-7 0-16,5-2-1 16,13-4 1-16,-8 7-17 0,-5-8-6 15,-11 8-91 1,-10-1-64-16,-22 0 67 16</inkml:trace>
  <inkml:trace contextRef="#ctx0" brushRef="#br0" timeOffset="151059.5499">20632 8076 364 0,'19'7'137'0,"-6"6"-74"0,0 7-69 15,-10-7 22-15,-1 9-8 16,-4 11 0-16,-11 18 0 15,-9 15 0-15,-4 11-4 16,-3 12-7-16,0-3-3 0,0-7-30 16,2 3-12-16,6-7-107 15</inkml:trace>
  <inkml:trace contextRef="#ctx0" brushRef="#br0" timeOffset="151255.2739">20579 8460 332 0,'6'11'126'0,"2"5"-68"0,2 14-59 0,-7-8 23 15,-3 16-13-15,0 10-1 16,-6 12 0-16,-1 4 2 16,-4-5-5-16,0-1-10 0,1-12-4 15,-1 0-55-15,6-21-25 0,5-21-47 16</inkml:trace>
  <inkml:trace contextRef="#ctx0" brushRef="#br0" timeOffset="151479.2581">20815 8288 268 0,'10'-7'101'0,"4"3"-54"0,9 0-55 16,-15 4 18-16,6 0-11 15,1 0 0-15,1 4 3 16,3 3 3-16,2 6-2 15,-2 0 11-15,-6 7 6 0,-3 9 1 16,-7 8 2-16,-8 14-7 16,-9 11-1-16,-4 8-9 0,-3 3-2 15,-3 2-15 1,-5-5-6-16,0-6-51 0,-3-6-22 16,3-30-34-1</inkml:trace>
  <inkml:trace contextRef="#ctx0" brushRef="#br0" timeOffset="151659.8453">20651 8442 336 0,'0'11'126'0,"0"9"-68"0,0 16-68 0,-6-14 20 16,-1 19-10-16,-4 15 0 15,-5 19 2-15,-5 6 1 0,-6 1-1 16,-7-1-2-16,-3-4 1 0,0-10-61 15,8-10-26-15,10-42-43 16</inkml:trace>
  <inkml:trace contextRef="#ctx0" brushRef="#br0" timeOffset="151811.5016">20706 8742 312 0,'11'14'118'0,"13"1"-64"0,21 16-63 15,-24-14 20-15,8 1-10 16,16 9-1-16,3-1-6 16,-1-2-4-16,-4 3-122 15,-12 4-54-15</inkml:trace>
  <inkml:trace contextRef="#ctx0" brushRef="#br0" timeOffset="152035.5592">19923 9360 260 0,'66'-7'99'0,"-5"5"-54"0,37-9-46 0,-32 2 18 0,27-4-12 16,39-7-3-16,24-2-1 15,11-7-1-15,18 1-117 16,0-8-53-16</inkml:trace>
  <inkml:trace contextRef="#ctx0" brushRef="#br0" timeOffset="152425.7326">19881 7713 316 0,'-8'4'118'0,"8"9"-64"0,5 18-65 0,-5-7 16 16,0 25-9-16,0 41 0 15,0 34 0-15,-2 34 3 16,-6 43 0-16,-3 22-13 0,-8 4-3 0,1-24 9 15,2-31 4-15,5-29-44 16,17-17-19-16,4-29-37 16</inkml:trace>
  <inkml:trace contextRef="#ctx0" brushRef="#br0" timeOffset="152636.9906">20415 7497 316 0,'13'-14'121'0,"14"8"-66"0,15-16-66 15,-18 15 18-15,24-8-5 16,10 4 1-16,0 0-4 0,6-3-1 16,12 5 1-16,4 5-5 0,-1 6 0 15,0 7-44-15,9 9-16 16,-4 10-51-1</inkml:trace>
  <inkml:trace contextRef="#ctx0" brushRef="#br0" timeOffset="152861.1393">21439 7823 260 0,'-13'-5'96'0,"10"5"-52"0,3 5-54 0,0 1 16 15,0 21-4-15,0 32-1 16,0 36 2-16,0 46-2 16,-5 49-1-16,2 50 1 0,1 27-1 15,2 13 0-15,2-9-31 16,1-35-14-16,0-51-43 16,5-50-33-1,-3-56 51-15</inkml:trace>
  <inkml:trace contextRef="#ctx0" brushRef="#br0" timeOffset="153239.5999">21630 9324 272 0,'0'-2'104'0,"0"4"-56"0,-3 3-47 0,-2-1 21 16,-6 12-10-16,-5 10-2 16,-10 12-1-16,-9 14 1 15,-10 6-5-15,0 4-1 0,6-1 2 16,7-3-3-16,8-10 0 16,11-4-23-16,10-9-12 15,19-4 3-15,13-9 4 16,11-11 13-16,8-8 6 0,15-10 14 15,1-6 4-15,-1-7 10 16,-7 2 6-16,-3-2-4 16,-14 1-2-16,-7 3-1 15,-11 3-1-15,-13-2-14 16,-16-3-3-16,-31-9-46 16,-14-8-21-16,-24-13-76 15</inkml:trace>
  <inkml:trace contextRef="#ctx0" brushRef="#br0" timeOffset="153686.5929">22783 6948 288 0,'-2'-12'107'0,"2"15"-58"0,-3 8-37 16,0-7 24-16,-5 3-10 16,-7 4-3-16,-4 11-16 15,-18 13-6-15,-32 18-1 16,-21 37-3-16,-26 21 1 0,-14 28 0 15,3-1 0-15,-2 1-29 16,17-15-14-16,17-5-87 16,21-29-46-1,16-30 85-15</inkml:trace>
  <inkml:trace contextRef="#ctx0" brushRef="#br0" timeOffset="153881.6303">22119 7468 304 0,'-2'0'115'0,"-17"9"-62"0,3 11-62 0,3-1 18 16,-14 25-3-16,-12 23 4 15,-4 14 1-15,-7 12 3 16,13-3-7-16,13-10-4 0,16-16 0 16,16-9 0-16,19-16 1 15,28-12-11-15,30-29-3 16,34-45-134-1</inkml:trace>
  <inkml:trace contextRef="#ctx0" brushRef="#br0" timeOffset="171929.9523">7578 6299 304 0,'-16'2'112'0,"18"3"-60"0,1 2-67 0,2-3 16 16,3 3-7-16,11 1 1 15,18 8-2-15,8-5 0 0,5-2 4 16,-2-3-8-16,-6 5 0 0,-5-4-47 16,-5 2-21-16</inkml:trace>
  <inkml:trace contextRef="#ctx0" brushRef="#br0" timeOffset="172122.3889">7422 6866 252 0,'-3'4'96'0,"21"-10"-52"0,30-7-54 15,-27 4 16-15,14-11-6 16,15-4 0-16,11-1 0 16,0-3 0-16,-6 1 0 15,-5 10-16-15,-5 1-6 0,-8 7-80 16</inkml:trace>
  <inkml:trace contextRef="#ctx0" brushRef="#br0" timeOffset="172362.5572">7694 6851 280 0,'-21'-9'104'0,"18"2"-56"0,1 5-54 0,2 2 17 16,0 0-5-16,0 9 3 15,0 6-2-15,2 16 1 16,1 17-5-16,0 19-2 0,2 19 2 0,0 6-2 16,-2 3-1-16,-1 2 1 15,-2-13 1-15,-2-9-3 16,-3-13 0-16,-3-16-21 16,0-17-10-16,-3-27-92 15</inkml:trace>
  <inkml:trace contextRef="#ctx0" brushRef="#br0" timeOffset="172648.394">7406 7455 280 0,'-29'11'104'0,"31"-11"-56"0,22 6-63 16,-8-1 16-16,10-10-5 16,6-1 2-16,5-5 2 15,13-3 2-15,6-5-1 16,0-1-7-16,-4 4-1 0,-7 3-13 0,-10 2-2 15,-9 7 5-15,-12 10 3 16,-14 10 3-16,-11 6 2 16,-15 9 23-16,-4 4 10 15,1 2 4-15,3 1 1 16,5 2-16-16,2-5-6 16,6-7-13-16,8-3-6 15,10-14-3-15,21-16 1 16,14-26-30-16,13-39-10 15,0-27-37 1</inkml:trace>
  <inkml:trace contextRef="#ctx0" brushRef="#br0" timeOffset="172798.1487">8162 6765 280 0,'-8'0'107'0,"24"-3"-58"0,13-3-73 15,-15 1 12-15,4-6-27 16,1 0-5-16,-1 5-54 16,-2 3-24-16</inkml:trace>
  <inkml:trace contextRef="#ctx0" brushRef="#br0" timeOffset="172965.9793">8136 7170 116 0,'-8'-15'44'0,"8"2"-24"0,5-12-17 16,-2 14 10-16,0-4 7 0,2-5 5 16,0 5-11-16,-2-1-5 15,-1 5-6-15,-2 7-16 0,0 8-6 16,-2 14-50 0</inkml:trace>
  <inkml:trace contextRef="#ctx0" brushRef="#br0" timeOffset="173218.3393">8247 7534 156 0,'3'2'60'0,"-3"-2"-32"0,5 2-28 0,-2 1 10 0,2-1-4 16,0 4-1-16,3-1-6 16,0-1 1-16,3-2 0 15,-1-2 8-15,1-4 7 0,-3-3 10 16,0-10 7-16,-3-10-4 15,-2-10-2-15,-6-16-8 16,-2-18-1-16,-1-23-12 16,-1-8-3-16,-4-12-20 15,0-12-8-15,1 7-74 16,4 6-48 0,1 19 61-16</inkml:trace>
  <inkml:trace contextRef="#ctx0" brushRef="#br0" timeOffset="173354.6833">8287 6246 188 0,'8'-4'71'0,"-3"4"-38"0,6-7-39 0,-3 3 12 16,7-3-6-16,9 3 2 16,13 0-3-16,8-3 0 15,8-2 1-15,-5 2 0 0,-1 1 0 16,1 4-29-16,0 2-13 16,-11 2-29-1</inkml:trace>
  <inkml:trace contextRef="#ctx0" brushRef="#br0" timeOffset="173893.9363">8366 6476 248 0,'-8'-3'93'0,"8"3"-50"0,3 0-46 15,-1 0 19-15,4 0-1 16,4 0 5-16,12 0-6 15,4 0-3-15,3 0-6 16,3-2-4-16,-6 2 2 0,-2 0 0 16,-5 0 1-16,-3 0 0 15,-6 2 2-15,-5 3-1 16,-7 8 2-16,-6 3-6 16,-8 10-1-16,-8 11-2 15,-5 8 0-15,-5 1 2 16,5 5 0-16,5-7-3 15,8-9 0-15,5-4-7 16,9-7-4-16,7-11 1 0,16-6 2 16,13-11 5-16,9-10 1 15,-1-12-19-15,3-3-9 16,0-2-16-16,3 0-5 16,-6 5 11-16,-5 4 8 15,-8 4 21-15,-8 3 8 16,-7 4 11-16,-6 4 7 15,-3-2 14-15,-3 5 5 16,-2 0-9-16,-5 1-5 16,3 1-8-16,9 2-1 15,7 7-5-15,4 2-2 16,6 6 0-16,5 0-1 16,-2 3 0-16,2 2 0 15,0 2 2-15,-3 0-14 16,-5 2-7-16,-10 1-61 15</inkml:trace>
  <inkml:trace contextRef="#ctx0" brushRef="#br0" timeOffset="174104.635">8443 7106 296 0,'-11'-2'110'0,"19"9"-60"0,11 1-61 0,-11-1 16 16,0 2-6-16,5 11 0 16,-3 11 1-16,-2 13 2 15,-2 9-1-15,-6 11-1 0,-3 0 3 16,-2-9-24-16,2-2-11 16,3-16-87-1</inkml:trace>
  <inkml:trace contextRef="#ctx0" brushRef="#br0" timeOffset="174284.1957">8662 6989 288 0,'0'11'110'0,"3"3"-60"0,2 17-56 0,-5-12 17 0,3 10-7 16,0 9 2-16,-1 12-3 15,-2 5 0-15,0 5-1 16,0-3-2-16,0-13 1 0,0-8-50 15,8-50-103 1</inkml:trace>
  <inkml:trace contextRef="#ctx0" brushRef="#br0" timeOffset="174479.7614">8895 6813 260 0,'3'7'99'0,"2"4"-54"0,3 22-44 16,-5-9 19-16,-1 20-9 15,-2 16 1-15,0 15 2 16,-5 13 1-16,5 0-8 16,3-6 0-16,5-14 0 0,8-11-6 0,7-17-2 15,14-16 0-15,30-24 0 16,9-42-54-16,12-48-23 16,-1-14-43-1</inkml:trace>
  <inkml:trace contextRef="#ctx0" brushRef="#br0" timeOffset="177106.7877">7919 8072 196 0,'93'-11'74'0,"10"0"-40"0,37-18-40 15,-47 16 12-15,49-7-9 16,23-2 0-16,38 2-23 16,33-2-10-16,15 9-39 15,16 9-14-15</inkml:trace>
  <inkml:trace contextRef="#ctx0" brushRef="#br0" timeOffset="177857.8623">7321 6295 296 0,'-16'-9'112'0,"16"7"-60"0,5 0-69 16,-2 4 12-16,0 0-1 15,-1 7 2-15,1 11 4 16,2 13 0-16,-2 26 0 15,0 30 0-15,-1 19 0 0,-2 24 0 16,0 11 0-16,0 9 0 16,0 0 2-16,0 9 1 15,3-11 1-15,13-13-5 16,2-14 1-16,3-3-42 16,-2-19-17-16,-3-17-49 15</inkml:trace>
  <inkml:trace contextRef="#ctx0" brushRef="#br0" timeOffset="178188.0549">7869 6264 260 0,'21'-15'96'0,"3"-5"-52"0,5-2-54 0,-13 13 14 0,10-2-8 15,14-5 3-15,10 3 0 16,3 0 3-16,8-2-1 16,18-1-1-16,9-4 1 0,2 0-4 15,21 1 2-15,0 1 1 16,-5 2 0-16,13 5 0 15,-3 3 0-15,-7 1-18 16,4-2-8-16,1 5-61 16,-8-3-42-1,2 3 54-15</inkml:trace>
  <inkml:trace contextRef="#ctx0" brushRef="#br0" timeOffset="178457.7024">9671 6085 260 0,'-24'20'96'0,"21"5"-52"0,11 36-54 0,-3-17 14 16,3 29-5-16,5 37 0 15,3 23 1-15,-2 23 2 16,1 21-1-16,-1 14-3 0,-1 17 1 16,0-5 1-16,-2-5 2 15,2-4-52-15,11-2-21 0,5-16-24 16</inkml:trace>
  <inkml:trace contextRef="#ctx0" brushRef="#br0" timeOffset="179208.4389">7900 8191 316 0,'-21'-13'121'0,"19"26"-66"0,7-2-69 0,-2 5 17 15,2 10-6-15,0 29 3 16,-2 20-1-16,-3 18-2 15,-3 12 2-15,-2 4 0 0,-3-4 3 16,3 1-1-16,-1-2 2 16,1-16-9-16,2-13-3 15,-2-11-61-15,2-16-29 16</inkml:trace>
  <inkml:trace contextRef="#ctx0" brushRef="#br0" timeOffset="179433.8929">7564 9241 244 0,'-26'-14'90'0,"15"14"-48"0,6-2-42 16,5 2 18-16,0 0-19 16,3 7-3-16,5 6-4 15,2 7 2-15,4 13 4 16,1 9-1-16,7 9 1 0,1-1 2 16,9 3 0-16,0-11 8 15,2-4 5-15,1-12 11 16,-1-13 5-16,0-11-7 15,-2-13 0-15,0-19-11 16,5-19-2-16,5-17-21 0,1-22-9 16,-6-18-115-1</inkml:trace>
  <inkml:trace contextRef="#ctx0" brushRef="#br0" timeOffset="179660.0375">8615 8941 348 0,'-3'6'129'0,"8"-3"-70"15,11 1-73-15,-8 3 19 0,6-1-9 16,4 3 2-16,6 9-43 15,0 1-19-15,2 15-67 16,-15 14-27-16</inkml:trace>
  <inkml:trace contextRef="#ctx0" brushRef="#br0" timeOffset="179854.7021">8244 9241 348 0,'11'4'129'0,"-6"3"-70"0,6 12-71 0,-6-1 20 16,0 15-8-16,1 20 0 15,-1 20-9-15,0 11-2 16,-2 6 6-16,0-2-48 0,-1 0-19 16,-7-15-52-1</inkml:trace>
  <inkml:trace contextRef="#ctx0" brushRef="#br0" timeOffset="180064.7253">8435 9313 300 0,'18'3'112'0,"12"-8"-60"0,15-8-61 0,-24 8 18 0,8-1-9 16,5-1 0-16,9 3-3 15,4 4 0-15,-2 2 2 16,-5 2 0-16,-8 10 1 0,-14 8-9 15,-7 9-4-15,-11 4 4 16,-19 11 5-16,-10 12-54 16,-8 1-26-16,-8-6-15 15</inkml:trace>
  <inkml:trace contextRef="#ctx0" brushRef="#br0" timeOffset="180215.9547">8356 9538 280 0,'7'-2'107'0,"12"2"-58"0,29 0-59 16,-27 0 16-16,13 2-22 0,1 3-6 15,-1-1-11-15,-5 3-3 16,-5 1-62-16,-8 6-27 16</inkml:trace>
  <inkml:trace contextRef="#ctx0" brushRef="#br0" timeOffset="180365.9259">8311 9829 184 0,'15'-20'68'0,"4"16"-36"0,18-9-37 0,-13 6 10 16,5-2-41-16,5 3-15 0,-2-1-16 15,-3 9-7-15</inkml:trace>
  <inkml:trace contextRef="#ctx0" brushRef="#br0" timeOffset="180530.6726">8332 10253 220 0,'-8'0'82'0,"10"-5"-44"0,14-10-49 16,-5 2 13-16,18-3-6 15,13-10 2-15,9-10-8 16,2-3-3-16,-1-1 7 15,9 3-13-15,0-1-4 0,-5 3-52 16</inkml:trace>
  <inkml:trace contextRef="#ctx0" brushRef="#br0" timeOffset="180787.7038">8763 9580 352 0,'-5'2'132'0,"5"1"-72"0,2 5-68 0,-2-1 21 15,0 11-7-15,3 10 3 16,0 19-4-16,-3 21-1 16,0 18-2-16,-6 13-2 0,-4 14 1 15,-3 1-1-15,-1-4 0 0,1-10-9 16,0-19-2-16,0-10-98 15,-1-40-44-15,-1-31 31 16</inkml:trace>
  <inkml:trace contextRef="#ctx0" brushRef="#br0" timeOffset="180919.9639">8782 10008 364 0,'-16'37'134'0,"18"-26"-72"0,9 9-77 16,5 0 19-16,8 2-12 15,2 9 2-15,8 4-40 16,1 3-17-16,2 6-72 16,-3-4-28-16</inkml:trace>
  <inkml:trace contextRef="#ctx0" brushRef="#br0" timeOffset="181100.3702">9118 9349 264 0,'34'-9'99'0,"11"7"-54"0,5 4-55 0,-29 0 16 16,3 5-26-16,0-1-9 16,2 3-76-16,1 4-33 0</inkml:trace>
  <inkml:trace contextRef="#ctx0" brushRef="#br0" timeOffset="181310.6183">9157 9459 384 0,'-24'0'145'0,"24"2"-78"0,0 2-80 16,0 1 20-16,0 4-13 15,3 11 1-15,5 17-6 16,5 23-1-16,0 15 7 15,-2 17-4-15,-3 14 1 0,0 0-3 16,0-5 2-16,-3-8-35 16,-2-20-15-16</inkml:trace>
  <inkml:trace contextRef="#ctx0" brushRef="#br0" timeOffset="181475.5954">8993 9973 304 0,'8'-5'112'0,"3"-4"-60"0,10-8-61 0,-8 10 18 15,11-4-16-15,10 0 0 16,6-4-39-16,-3 8-17 16,-5 3-49-16,-8 8-19 15</inkml:trace>
  <inkml:trace contextRef="#ctx0" brushRef="#br0" timeOffset="181587.0523">9168 10281 248 0,'-56'80'93'0,"38"-47"-50"0,2-2-30 16,11-20 22-16,2 2-34 16,3-4-13-16,5-7-26 15,8-11-12-15,19-42-55 16,11-41-22-16</inkml:trace>
  <inkml:trace contextRef="#ctx0" brushRef="#br0" timeOffset="181761.6213">9496 9373 260 0,'13'-2'99'0,"-2"6"-54"0,-1 9-42 16,-10-2 21-16,0 9-10 15,0 9 0-15,-5 19-2 16,-3 16 2-16,-3 9-7 0,-2 6-2 0,0 3-1 16,0-7-2-1,2-11 1-15,1-16-35 0,10-48-121 31</inkml:trace>
  <inkml:trace contextRef="#ctx0" brushRef="#br0" timeOffset="181970.5104">9655 9119 296 0,'13'9'112'0,"0"2"-60"0,8 5-61 0,-13-8 18 16,0 8-9-16,3 1 0 0,2 12-3 15,0 2 0-15,3 6 2 16,0 8 4-16,-5 8 6 0,-4 10 1 16,-7-1 2-16,-5 9-2 15,-5 1 1-15,-4-1-15 16,-2 4-4-16,1-9-131 16</inkml:trace>
  <inkml:trace contextRef="#ctx0" brushRef="#br0" timeOffset="182166.7719">9686 9463 296 0,'3'11'112'0,"2"7"-60"0,9 24-58 0,-12-11 19 16,-2 15-6-16,-5 22 1 15,-6 18 0-15,-10 14 2 16,-8 10-5-16,-8-2-3 0,0-2-1 15,3-14-45-15,4-12-20 16</inkml:trace>
  <inkml:trace contextRef="#ctx0" brushRef="#br0" timeOffset="182377.2244">9594 10061 256 0,'18'9'96'0,"-2"8"-52"0,3 14-38 0,-11-13 20 0,0 13-3 16,0 11 1-16,-1 4 0 16,1 0 2-16,3-4-14 15,0-7-7-15,4-6-1 0,9-11-5 16,8-10 0-16,13-10 1 16,8-15 2-16,2-23-43 15,1-35-17-15,-32-22-81 16</inkml:trace>
  <inkml:trace contextRef="#ctx0" brushRef="#br0" timeOffset="184072.5789">8162 10416 348 0,'-18'0'132'0,"15"2"-72"0,3-2-68 16,-2 2 21-16,2 5-5 15,-3 6 5-15,3 7-7 16,-3 15-1-16,-2 25-3 15,-3 17-2-15,-3 22 3 0,-2 9 0 0,0 9 1 16,0 4-2-16,2-2-2 16,3-6-24-16,3-7-11 15,2 2-121 1</inkml:trace>
  <inkml:trace contextRef="#ctx0" brushRef="#br0" timeOffset="184327.6051">7895 11311 340 0,'-10'15'129'0,"12"-1"-70"0,11 14-71 0,-7-8 18 0,2 13-7 16,2 9 0-16,4 9 1 16,1 6 2-16,4-2-1 15,-1 0-3-15,-2-13 1 0,3-11 3 16,2-9 3-16,-2-11 2 15,7-17 1-15,6-21-4 16,2-21-1-16,1-32-6 16,4-32-2-16,4-56-69 15,15-57-28-15,-8-4-25 16</inkml:trace>
  <inkml:trace contextRef="#ctx0" brushRef="#br0" timeOffset="187317.0858">9853 10802 380 0,'-21'-9'143'0,"18"9"-78"0,1 2-78 0,-1 2 22 15,-2 5-14-15,-1 11 1 0,-2 15-3 16,1 23 0-16,-1 14 4 15,2 21-1-15,6 6 2 0,6-2-5 16,4-6-3-16,17-12-45 16,2-11-19-16,2-19-57 15</inkml:trace>
  <inkml:trace contextRef="#ctx0" brushRef="#br0" timeOffset="187630.6889">10181 11099 280 0,'-10'13'107'0,"2"1"-58"0,-3 19-57 16,6-9 18-16,-3 27-11 16,0 22-2-16,0 8-1 15,3 7 3-15,-1-8 0 16,4-8 1-16,2-12 2 0,2-16-1 0,9-13-1 16,5-24-17-16,13-36-6 15,5-24 4-15,3-26 4 16,-5-12 15-16,-5 5 7 15,-6 0 17-15,-8 13 8 16,-8 12 0-16,-5 17 3 16,-5 11-15-16,-8 17-6 15,-11 16-20-15,-5 16-7 16,0 17-2-16,0 17-1 16,5 12 4-16,3 2 3 15,7-2-35-15,9 6-15 0,10-2-52 16</inkml:trace>
  <inkml:trace contextRef="#ctx0" brushRef="#br0" timeOffset="188066.5775">10583 11459 216 0,'61'-44'82'0,"-37"17"-44"0,13-13-36 16,-21 21 19-16,2-10-13 16,4-9-2-16,-4-8-4 15,-5 0-2-15,-5 8 1 16,-5 7 3-16,-11 12 2 0,-8 8 2 15,-10 19 2-15,-14 10-7 16,-2 17-2-16,-1 16-3 16,6 9-2-16,3 6 3 15,5-2 0-15,8-3-2 16,7-8 0-16,9-4-5 0,5-12 0 16,8-12-7-16,13-17-1 15,19-21 2-15,8-20 3 16,2-15-2-16,-3-12-2 15,-4 5 9-15,-9 6 2 16,-7 12 28-16,-6 8 13 16,-11 20 21-1,-4 23-30-15,-4 17-13 16,-4 30-12-16,-1 36-4 16,-2 27 1-16,-6 30 2 15,-5 3 8-15,-8-10 5 16,-2-17 10-16,0-19 5 0,-1-21-14 15,-2-24-7-15,5-19-8 16,3-19-1-16,0-28-35 16,0-48-17-16,2-54-90 15</inkml:trace>
  <inkml:trace contextRef="#ctx0" brushRef="#br0" timeOffset="188277.028">10898 11443 312 0,'11'-2'115'0,"-6"4"-62"0,0 5-42 16,-2-1 28-16,0 5-12 15,-3 3-1-15,0 12-15 16,-3 12-4-16,-2 10-5 16,-6 12-2-16,-2-3 1 0,0-6-41 0,2-7-18 15,1-18-94 1,-4-37-43-16,1-57 98 15</inkml:trace>
  <inkml:trace contextRef="#ctx0" brushRef="#br0" timeOffset="188383.4579">11036 11020 340 0,'-6'15'129'0,"6"-1"-70"0,14 5-71 0,-9-3 18 15,3 4-38-15,5 8-14 16,6 5-89-16,2 7-37 15</inkml:trace>
  <inkml:trace contextRef="#ctx0" brushRef="#br0" timeOffset="188712.3204">11372 11174 164 0,'10'-39'63'0,"-7"16"-34"0,0-7-16 16,-6 16 17-16,-2 3 13 15,-1 5 9-15,-12 1-24 16,-1 10-10-16,-4 8-12 15,-1 9-5-15,0 9 0 0,3 9-6 16,0 8 1-16,-1 12 2 16,4-3 1-16,7-11 1 15,6-4 0-15,8-7-5 16,10-6 1-16,8-9-14 16,19-7-3-16,2-6 4 15,3-7 5-15,-5-2 5 0,-6-1 4 16,-5 3 4-16,-8-2 4 15,-5 4 22-15,-10 3 10 16,-6 6-13-16,-14 11-5 16,-7 13-23-16,-13 11-10 15,-1 12-57-15,4-3-26 16</inkml:trace>
  <inkml:trace contextRef="#ctx0" brushRef="#br0" timeOffset="188877.8444">11538 11183 288 0,'19'-9'110'0,"7"3"-60"0,43-5-61 16,-37 8 18-16,13-1-5 16,5-5 1-16,14 0-4 15,5 1 1-15,-1 3-123 16,-4 12-55-16</inkml:trace>
  <inkml:trace contextRef="#ctx0" brushRef="#br0" timeOffset="189117.2662">11763 10813 332 0,'-8'-7'123'0,"14"18"-66"0,7 20-71 0,-8-5 17 16,3 27-6-16,-3 27 3 16,-5 23 3-16,0 12 1 15,-2 8-2-15,-1-1-2 0,1-16 1 16,2-18-1-16,2-18 2 16,6-17-72-16,5-20-29 15,1-42-22 1</inkml:trace>
  <inkml:trace contextRef="#ctx0" brushRef="#br0" timeOffset="189267.3051">12126 11212 340 0,'3'0'129'0,"-1"6"-70"0,6 1-64 15,-5 0 20-15,2 12-11 16,0 10-3-16,1 17-3 16,-1 9 1-16,-2 9 1 15,-1-2-5-15,-2-11 1 0,-5-9-36 16,-3-11-15-16,-3-23-80 15</inkml:trace>
  <inkml:trace contextRef="#ctx0" brushRef="#br0" timeOffset="189387.5889">12224 10881 276 0,'10'-7'104'0,"-10"10"-56"0,11 3-56 16,-8 5 18-16,2 7-31 15,3 11-11-15,5 15-49 0,3 11-21 16,8 4 22-16,10 10 12 15</inkml:trace>
  <inkml:trace contextRef="#ctx0" brushRef="#br0" timeOffset="189597.5691">12562 11452 204 0,'6'-15'77'0,"-6"-3"-42"0,5-8-32 0,-8 8 15 16,-2-6-9-16,-3-1-1 16,-5-3-2-16,-6-1-1 15,-4 5-3-15,-7 6 1 0,4 12 0 16,0 8 1-16,2 11 0 15,3 13-7-15,5 10-2 16,5 8 4-16,6-2 2 0,7 2 1 16,12-7 1-16,12-8-7 15,9-9-1-15,2-18-40 16,5-31-15-16,-2-30-30 16</inkml:trace>
  <inkml:trace contextRef="#ctx0" brushRef="#br0" timeOffset="189762.2539">12779 10971 264 0,'-10'-6'101'0,"7"12"-54"0,1 1-53 16,-6 4 19-16,-3 9-17 16,-5 15-2-16,0 11-2 15,0 18 2-15,0 16 4 16,1 1-1-16,4-1 1 0,3-12 2 16,3-13 2-16,5-11-3 15,2-15 0-15,6-20-19 16,8-25-7-16,19-39-74 15</inkml:trace>
  <inkml:trace contextRef="#ctx0" brushRef="#br0" timeOffset="189914.1838">12954 11020 252 0,'13'-29'96'0,"-7"29"-52"0,-4 5-27 0,-2-1 27 16,0 7-25-16,0 5-8 16,0 17-14-16,0 8-4 15,0 15 4-15,-2-1-3 0,-4 2-1 16,-2-13-21-16,3-9-6 15,5-35-179 1,-8-33 111 0</inkml:trace>
  <inkml:trace contextRef="#ctx0" brushRef="#br0" timeOffset="190034.0244">13068 10641 296 0,'2'15'112'0,"1"3"-60"0,5 39-63 15,-5-17 18-15,-1 46-5 16,12 53 1-16,-1 48-1 15,0 47-2-15,3 39-125 16,2 25-57-16</inkml:trace>
  <inkml:trace contextRef="#ctx0" brushRef="#br0" timeOffset="190453.1104">10073 12217 208 0,'61'-13'79'0,"7"4"-42"0,62 0-37 15,-69 5 16-15,53-1-11 16,55-1-1-16,48-3-2 16,45-2-2-16,45 0 1 15,26-7-10-15,19 3-2 0,18 2-82 16</inkml:trace>
  <inkml:trace contextRef="#ctx0" brushRef="#br0" timeOffset="193261.4441">14499 10469 408 0,'-42'6'154'0,"29"-1"-84"0,2 6-86 15,6 4 21-15,-3 16-11 0,-13 26 2 16,-16 38-1-16,-22 37 1 16,-9 56 3-1,-28 50-2-15,-23 60 1 0,-10 59-38 0,-25 62-18 16,17 42-94-1</inkml:trace>
  <inkml:trace contextRef="#ctx0" brushRef="#br0" timeOffset="195741.7314">15145 11333 312 0,'5'-22'115'0,"8"-2"-62"0,14-9-62 16,-17 13 18-16,11-2-7 15,1-3 1-15,-1-8-1 16,-3-4 1-16,-2-1-2 16,-3 3-5-16,-7 4 0 0,-6 5-5 15,-16 4 1-15,-5 6-1 16,-6 10 1-16,-2 10-2 0,-11 9-1 15,-12 18 3-15,-17 7 5 16,5 10 0-16,11 3 1 16,8-3 6-16,8 3 2 15,13-7-2-15,9-6-3 16,9-7-5-16,17-5-2 16,29-6 0-16,15-5 4 15,9-8-6-15,18-3 1 16,5-6-4-16,-13-2 0 15,-13 2 3-15,-13-1 3 16,-11 3 11-16,-14 5 6 16,-15 8 8-16,-16 11 2 0,-21 9-7 15,-10 9-4-15,-4 4-6 16,4 3-2-16,-1-7-28 16,6-5-10-16</inkml:trace>
  <inkml:trace contextRef="#ctx0" brushRef="#br0" timeOffset="196069.5838">15499 11029 312 0,'0'2'115'0,"6"7"-62"0,-1 6-64 15,-2 1 18-15,-1 8-7 0,1 16 0 16,2 19 0-16,0 14 2 16,1 6-1-16,2 9-1 0,2-10 1 15,11-12-1-15,1-16 0 16,1-14 11-16,6-19 5 16,6-23 0-16,2-27 1 15,3-29-5-15,-3-24 0 16,-3-11-5-16,-5-7-2 15,0 3-2-15,-5 15-3 16,-8 20-8-16,-8 13-5 16,-5 18-44-16,-6 19-18 0,-2 32-62 15</inkml:trace>
  <inkml:trace contextRef="#ctx0" brushRef="#br0" timeOffset="196309.1969">16140 11057 384 0,'0'-4'143'0,"0"4"-78"0,0 7-76 16,-6-3 22-16,1 9-22 15,-6 7-5-15,-4 18 5 0,-12 25 4 16,-5 12 5-16,3 5 1 0,3 10 3 16,2-4-30-1,5 0-13-15,6-11-78 16</inkml:trace>
  <inkml:trace contextRef="#ctx0" brushRef="#br0" timeOffset="196699.5803">16200 11004 336 0,'0'3'126'0,"3"1"-68"0,5 12-72 0,-5-3 19 0,2 7-9 16,3 10 2-16,2 17 1 16,1 19 3-16,0 11-1 15,-1 0-1-15,3-6 3 0,6-14 0 16,-3-13 1-16,2-13-16 15,6-18-4-15,5-26-23 16,6-40-10-16,-1-24 8 16,-2-16 6-16,-3 1 54 15,-3 8 25-15,-2 16 13 16,-5 15 3-16,-3 9-15 16,-3 11-5-16,3 13-23 15,-3 11-10-15,0 13-14 16,0 27-4-16,-5 18 4 15,-2 30 1-15,-4 20 4 16,4 20 1-16,2 9-21 16,-1 2-8-16,-1 7-80 0,-12 6-33 15,-12-10 30 1</inkml:trace>
  <inkml:trace contextRef="#ctx0" brushRef="#br0" timeOffset="196999.3413">15121 12065 220 0,'24'-9'82'0,"15"7"-44"0,67-5-40 15,-53 5 14-15,48-4-8 16,31-5-1-16,37-7 1 16,48-6 0-16,40-1-2 15,29-8-15-15,15-4-4 0,-2-9-79 16</inkml:trace>
  <inkml:trace contextRef="#ctx0" brushRef="#br0" timeOffset="197885.9753">9554 10718 384 0,'-40'-11'143'0,"38"11"-78"0,-4 9-78 0,1 4 20 16,-3 9-13-16,-2 26 1 15,-6 34-2-15,0 44 2 16,0 35 3-16,-5 39 1 0,2 25 3 16,6 13-10-16,3-6-2 15,10-16-46-15,5-27-20 16,8-43-58-1</inkml:trace>
  <inkml:trace contextRef="#ctx0" brushRef="#br0" timeOffset="198234.1502">9760 10696 360 0,'11'-9'134'0,"18"-4"-72"0,40 6-72 15,-35 5 20-15,11 0-15 16,14 2-1-16,28 4 0 16,8-4 4-16,27 5 1 15,15-5-6-15,33 0 0 0,15-3-4 16,19-1 2-16,31-5 3 16,24-4 3-16,6 0 2 15,15-7 1-15,6 0-3 16,11 0 0-16,7 2-1 15,11 1 3-15,-8 6 0 16,-11 4 1-16,-21 3 2 16,-2 4 1-16,-22 6-1 15,-23 3 1-15,-9 2-24 0,-20 9-8 16,-25-2-28-16,-12 6-11 16,-20 2-37-1</inkml:trace>
  <inkml:trace contextRef="#ctx0" brushRef="#br0" timeOffset="198469.5903">16134 10916 308 0,'-21'-13'115'0,"18"15"-62"0,-2-2-60 0,0 2 21 0,2 5-16 16,1 4 0-16,-1 9-2 15,3 13-1-15,-3 16 4 16,3 21-2-16,0 29 1 0,0 29 2 16,3 20 0-16,5 19 0 15,-3 10 0-15,0 10-44 16,-5 27-18-16,-13 2-53 16</inkml:trace>
  <inkml:trace contextRef="#ctx0" brushRef="#br0" timeOffset="198966.0278">9840 12433 208 0,'47'-9'77'0,"14"7"-42"0,29 2-43 16,-42 0 12-16,45 2-4 16,47 3 0-16,34 1-3 15,25 1 2-15,36 6 1 16,40-4 0-16,35 0 0 0,29-2 0 15,34-5 0-15,42-9 0 16,16-4 0-16,11-7 0 16,27 5 2-16,-1 4-21 15,-18 1-7-15,-24 1-33 16,-29 3-35-16,-27 1 28 16</inkml:trace>
  <inkml:trace contextRef="#ctx0" brushRef="#br0" timeOffset="199840.3579">17883 10037 312 0,'-18'-9'115'0,"7"4"-62"0,1 8-55 15,2-1 20-15,-14 2-16 16,-9 5 0-16,-9 15-4 0,-16 14-2 16,-18 12 3-16,-5 12 0 0,-14 4 1 15,-5 5-3-15,6 2 2 16,12-7-10-16,12 0-5 15,12-13-12-15,16-7-5 16,14-8-9-16,18-14-1 16,19-4 18-16,31-7 10 15,14-4 5-15,12-18 2 16,20 0 5-16,4-2 3 16,-4-7 16-16,4 5 9 15,-5-4-1-15,-7-1 0 16,-11 0-13-16,-14 7-7 0,-12-2-11 15,-14-5-4-15,-14 1-25 16,-17-5-11-16,-27-7-36 16,-14 5 166 15,-81-62-29-15,18 11-1-16,22 11-14 15,15 13-10-15,13 9-8 16,11 5 0-16,11 13-12 15,7 6-12-15,9 9-3 0,7 18 0 16,6 17 3-16,8 25-3 16,2 9 2-16,5 17 2 15,4 11 1-15,2 0-2 16,5 0 2-16,-3-4 1 16,3-16 2-16,3-10 8 0,-3-12 5 15,1-8 6-15,-4-10 2 16,3-10-1-16,0-14 1 15,1-17-7-15,-1-11-1 16,-3-22-9-16,1-23-2 16,-6-17-24-16,0-39-12 15,1-19-32-15,1-28-14 16,1-15-56 0</inkml:trace>
  <inkml:trace contextRef="#ctx0" brushRef="#br0" timeOffset="204174.694">16928 12182 316 0,'-3'-11'121'0,"1"9"-66"0,-1-5-51 15,0 5 26-15,1 0-13 16,-1-1-2-16,-2 1-6 15,0 2-1-15,-3 0-5 16,-8 5-4-16,-5 1-2 0,-8 10-5 16,-14 8-2-16,-4 11-2 15,-1 7 2-15,-2 7 4 0,-1 3 3 16,6-7 0-16,8-8-1 16,8-4 3-16,11-4 0 15,10-5-13-15,13 0-5 16,14-6 3-16,7-5 4 15,16-4 5-15,14-5 4 16,7-4-5-16,4-6 1 16,-1-12 3-16,5-4 4 15,-7-2 10-15,-6 0 5 16,-10-5 10-16,-11 0 7 16,-11 1 0-16,-15 1 1 0,-14 1-5 15,-21-5-3-15,-10 7-11 16,-17-1-6-16,-9 5-34 15,-12-2-13-15,-2 5-64 16,-3-10-28-16,9-8-1 16</inkml:trace>
  <inkml:trace contextRef="#ctx0" brushRef="#br0" timeOffset="204941.0219">14761 12909 328 0,'-10'-8'123'0,"7"5"-66"0,-5 1-60 0,3 0 22 15,-1 0-14-15,-2 2-1 16,0 2-7-16,1 0-2 16,-1 11 2-16,-3 14-1 0,0 26 0 15,4 31 0-15,1 37 0 0,1 27 3 16,5 19 2-16,5-4-2 15,3 3 0-15,0-14-4 16,3-11-1-16,-3-22-28 16,0-22-10-16,-3-15-82 15</inkml:trace>
  <inkml:trace contextRef="#ctx0" brushRef="#br0" timeOffset="205195.7203">14639 12771 344 0,'-10'-11'129'0,"12"8"-70"0,-4 3-64 0,2 0 20 15,0 0-11-15,-3 7-3 16,-2 8 0-16,-6 12-1 15,-10 10 0-15,-5 16-3 0,-3 20 0 16,-1 9-23-16,1-3-7 16,3-4-59-16,5-11-25 15,0-22 10 1</inkml:trace>
  <inkml:trace contextRef="#ctx0" brushRef="#br0" timeOffset="205360.7615">14801 12861 288 0,'34'-2'110'0,"6"4"-60"0,34 11-58 15,-42-4 16-15,5 6-8 16,5 10 0-16,3 17-73 16,5 19-30-16,-5 21 0 15,-18 11 4-15</inkml:trace>
  <inkml:trace contextRef="#ctx0" brushRef="#br0" timeOffset="216456.1685">14941 11900 304 0,'-26'-5'112'0,"26"5"-60"0,18-2-65 15,-10 2 15-15,11 0-8 16,10 0 2-16,5 2-1 16,11 3 1-16,24 6 3 15,8 2 2-15,10-2 2 0,32-2-4 16,13-11-1-16,32-14-15 0,19-19-4 16,5-20-9-16,5-18-2 15,-13-13 0-15,-6-13 0 16,-15-9 20-16,-21-3 11 15,-19-3 24-15,-19 8 12 16,-18 9 9-16,-21 7 5 16,-18 8 5-16,-17 7 3 15,-21 2-16-15,-15 3-7 16,-17-1-13-16,-26-4-6 16,-26 0-8-16,-22 9-5 15,-31 9-6-15,-29 4 0 0,-14 15 2 16,-29 14 1-16,-21 9-4 15,-7 15 1-15,-4 17 2 16,-18 19 1-16,5 12-10 16,11 16-5-16,-5 29-45 15,7 59-18-15,6 92-67 16</inkml:trace>
  <inkml:trace contextRef="#ctx0" brushRef="#br0" timeOffset="222912.8258">10261 12285 200 0,'52'-2'74'0,"9"2"-40"0,32-9-42 0,-24 5 12 16,39-3-6-16,35 1 0 15,48-1 2-15,41 3 2 16,36-3-1-16,28-2-1 0,27 7 1 16,29 2-4-16,26 0 2 15,48 0 1-15,26 2 2 16,25-4-1-16,33 2-1 0,9-2-24 15,18 0-11-15,-10 8-42 16</inkml:trace>
  <inkml:trace contextRef="#ctx0" brushRef="#br0" timeOffset="224187.6552">8281 8328 124 0,'127'-16'46'0,"6"12"-24"0,92-9-28 16,-85-3 8-16,79-15-53 15,65-11-20-15</inkml:trace>
  <inkml:trace contextRef="#ctx0" brushRef="#br0" timeOffset="232698.6494">7578 461 332 0,'-6'-18'126'0,"9"18"-68"0,2-4-70 16,-5 4 20-16,0 9-13 16,0 6-1-16,0 20 3 15,0 16 1-15,-5 37 2 16,-6 18 0-16,1 20 0 0,-3 8 0 15,-3 14 2-15,3-3-1 16,-1 3-1-16,4-4 1 0,4-14-1 16,6-7-64-1,6-8-29-15,-6-20-26 16</inkml:trace>
  <inkml:trace contextRef="#ctx0" brushRef="#br0" timeOffset="232954.2026">7231 1484 288 0,'3'6'110'0,"10"25"-60"0,16 7-63 0,-13-21 17 16,13 12-4-16,5 4 2 0,3 0 0 15,-2 7-2-15,-1-3 1 16,-7-3 3-16,-6-4 5 0,-5-5 10 15,0-10 8-15,-6-4 1 16,1 0 3-16,-1-15-8 16,6-16-4-16,5-20-31 15,16-44-12-15,8-70-65 16,8-75-30-16,0-78-11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4:09:50.690"/>
    </inkml:context>
    <inkml:brush xml:id="br0">
      <inkml:brushProperty name="width" value="0.05292" units="cm"/>
      <inkml:brushProperty name="height" value="0.05292" units="cm"/>
      <inkml:brushProperty name="color" value="#FF0000"/>
    </inkml:brush>
  </inkml:definitions>
  <inkml:trace contextRef="#ctx0" brushRef="#br0">13769 5012 240 0,'0'-14'90'0,"8"14"-48"0,18-8-49 16,-10 5 14-16,3 3-3 15,2 3 2-15,5-1 0 16,1 4-1-16,5-1-3 16,-3 6 3-16,2 0 1 0,4 0-2 15,10 2-1-15,2-2-1 16,9-6-2-16,-3-5 1 15,2-5 1-15,1-6-3 16,5-2 0-16,2-5-4 16,-4-2 1-16,-4 1 0 0,-2-3-1 15,-3 4 6-15,6-2 1 16,-1 7-3-16,-2 2 1 16,-2 4 6-16,-4 7 6 15,-2 2-6-15,0 5-1 16,3 4-3-16,5 0 1 15,2 0-2-15,-2 2-1 16,-2-4 1-16,-7-2 1 16,1-3-1-16,-2-6-1 15,10 0-4-15,0-5-2 16,0-4-11-16,-3-4-3 16,-5 4-1-16,-6 2 2 0,-7 0 9 15,-3 7 5-15,-2 0 2 16,-1 2 1-16,9 2 6 15,2-2 5-15,2 2-5 16,4 2-2-16,-4-4-1 16,1 5-1-16,-6-5 0 15,4 4 0-15,1 1 0 16,6-1 0-16,8-2-9 16,3-4-4-16,2-5-2 15,0-4 1-15,8-8-63 16,0 3-36-1,-7 1 48-15</inkml:trace>
  <inkml:trace contextRef="#ctx0" brushRef="#br0" timeOffset="525.6069">16910 4796 252 0,'-11'0'96'15,"6"2"-52"-15,2 4-54 0,0-1 14 0,1 4-3 16,-6 6 3-16,-5 3-1 15,-9 8 0-15,-4 3-1 16,-11 4-2-16,-3 4 3 0,1 5-2 16,-1 5 2-16,3-3-4 15,2 0 0-15,4-5 1 16,7-1 0-16,8-9-11 16,8-5-5-16,11-4-1 15,10-7 0-15,11-4 3 16,13-9 1-16,10-7 12 15,9-4 7-15,-1-4 7 16,1-1 2-16,0-1 5 16,-3-1 2-16,-11 7-5 15,-5-5 0-15,-5 8-1 0,-16-6 21 16,-16 6 3 0,-14-8-19-16,-10 3-7 15,-7-5-16-15,-12 3-6 16,-15-5-36-16,-3 2-16 15,-2-4-60 1,-1-13-43-16,9-7 71 16</inkml:trace>
  <inkml:trace contextRef="#ctx0" brushRef="#br0" timeOffset="871.3115">17748 3534 284 0,'-5'-15'107'0,"5"15"-58"0,0 0-55 16,-3-2 19-16,3 2 3 16,-5 2 5-16,-6 5-14 15,-4-1-3-15,-17 12-3 0,-16 15-6 16,-18 20-1-16,-11 9 3 0,-7 8 1 16,-9 9-1-16,6-1 0 15,5 1-40-15,10-8-17 16,1-5-57-1</inkml:trace>
  <inkml:trace contextRef="#ctx0" brushRef="#br0" timeOffset="1094.5869">17074 3863 316 0,'-14'4'121'0,"17"1"-66"0,10 6-66 0,-10-7 18 16,-8 3-1-16,-6 13 4 0,-8 15-1 15,-4 9 0-15,-6 7-5 16,-1 2-1-16,4-9 3 0,5-5-5 16,8-6-1-16,7-4-11 15,9-9-3-15,8-2-13 16,12-10-3-16,30-12-85 16,29-36-55-1,27-57 71-15</inkml:trace>
  <inkml:trace contextRef="#ctx0" brushRef="#br0" timeOffset="885778.5659">13864 7034 244 0,'-2'-9'93'0,"7"13"-50"0,8 5-48 0,-8-2 15 15,6 4-2-15,5 0 3 16,2 2-2-16,1 4 0 0,5-3-5 16,-1 1 4-16,1-4 4 0,3-2 3 15,2 0 3-15,5 2-8 16,3-2-3-16,6-3-4 15,-1-4 0-15,3-4-4 16,0-2 0-16,0-5 1 16,10-4 2-16,4-3-6 15,-1-8 1-15,-5 0-1 16,0-3 2-16,-3 5 1 16,3 2 1-16,0 7-3 15,-3 9 2-15,0 4-1 16,1 9 0-16,-4 6 0 15,1 3 0-15,7 6 2 16,6 0 2-16,-3-2-3 16,1-2 0-16,-4-2 1 0,3-1 0 15,14-3 0-15,-1-1 0 16,3-7-9-16,1-3-2 16,7-6 1-16,0-1 4 15,-3-7 1-15,-8-2 3 16,1-3-1-16,5-1 1 15,18-8 2-15,-5 6 0 16,-11-3 0-16,-2 8 0 16,-3 3 0-16,-5 3 0 15,-3 5-3-15,-5 3 2 16,-6 0 1-16,3 5 2 16,9 1-1-16,1-1-1 0,-1-1-2 15,-4 1 1-15,-5-3 3 16,0 0 3-16,6 0 0 15,-1-4 0-15,4-2-3 16,-4-3 1-16,1-4 0 16,7 0 1-16,-2 2-5 15,-3 2-1-15,-5 3-2 16,-6 0 3-16,-2 4 0 16,13 11 3-16,-5 0-14 15,-2 2-5-15,-1 0 11 16,-3-4 5-16,1 2-12 15,13 2-3-15,2-11-8 16,6-6-2-16,0-11-72 16</inkml:trace>
  <inkml:trace contextRef="#ctx0" brushRef="#br0" timeOffset="886604.8199">18722 7133 240 0,'-5'-9'90'0,"2"18"-48"0,3-7-47 0,0-2 17 16,0 4-7-16,0-4 2 15,-5 3-2-15,-3 1 0 16,-3 3-3-16,-5 6-2 0,-8 2 3 16,-7 7 0-16,-9 9 1 0,0 2 2 15,3 2 1-15,0 5-1 16,0 0-1-16,0-5-8 15,5-2 0-15,3-4 1 16,8-7 1-16,5 0-8 16,11-7-4-16,13 1 7 15,10-7 2-15,9-7 6 16,15-4 1-16,6-3 1 16,2-1 2-16,3-8 3 15,-3 1 2-15,1 0 1 16,-4-2 2-16,-2 1 6 15,-8-1 2-15,-8 2 8 16,-7-1 6-16,-9-1-2 16,-13 0 2-16,-8-5-29 15,-8-7-11-15,-8 1-28 16,-10-10-12-16,-14-14-68 0,-18-36-27 16,-13-38 17-1</inkml:trace>
  <inkml:trace contextRef="#ctx0" brushRef="#br0" timeOffset="890792.942">19960 5294 244 0,'0'0'90'0,"-2"-2"-48"0,7 4-47 16,-5 0 17-16,2 0-7 15,-2 3 2-15,0 1 2 16,-10 3 2-16,-6 7-5 16,-10 6 0-16,-11 17 1 0,-24 10-3 15,-19 13-1-15,-15 8-1 16,-24 18 1-16,-5 12-2 15,-1-3-1-15,-2 2-4 16,16-4-2-16,16-5-41 0,10-13-17 16,19-13-42-1</inkml:trace>
  <inkml:trace contextRef="#ctx0" brushRef="#br0" timeOffset="891034.2077">18904 6041 316 0,'-18'16'121'16,"-8"1"-66"-16,4 21-64 0,12-20 18 0,-6 10-7 15,0 5 1-15,3-4 1 16,2-3 0-16,6-4-2 15,10 0-17-15,16-4-7 0,19-11-49 16,24-43-21-16,26-34-16 16</inkml:trace>
  <inkml:trace contextRef="#ctx0" brushRef="#br0" timeOffset="959192.6819">13531 6185 452 0,'-40'-7'0'0,"0"5"-3"16,25 2 2-16,-7 2-4 15,-4 9-1-15,-8 0 3 16,-6 5 1-16,-8 1 2 16,1 7-3-16,-4 5 2 0,4 9 1 15,-4 8 0-15,-7 20-3 16,-8 16 2-16,0 10-1 0,0 23 0 15,-3 15 2-15,-2 18 2 16,-9 13-3-16,6 26-2 16,5 20 4-16,8 16 1 15,9 11-3-15,12 4 1 16,13 0-2-16,14-2 0 16,18-9 4-16,22-2 3 15,21-9-2-15,10-7-2 16,3-15-3-16,-1-8 1 15,4-12 3-15,-1-15 1 16,-4-16-1-16,-6-4-2 16,-11-5-17-16,-8-10-6 0,-5-3-42 15,1-6-18-15,-4-7-5 16</inkml:trace>
  <inkml:trace contextRef="#ctx0" brushRef="#br0" timeOffset="959596.9043">12660 11313 288 0,'-10'-2'107'0,"7"6"-58"0,3-6-59 0,0 2 16 15,0 5-8-15,3 1-2 16,5 3 0-16,2 4 0 16,3 7 3-16,9 2 0 0,4 5 3 15,3-1-1-15,6 0 2 16,-1-3-2-16,3-1-1 16,0-5 3-16,0 1 2 15,-2-7 9-15,4 0 5 16,-2-7 2-16,-8-1 2 15,0-6 0-15,-2-1 1 16,-3-7-2-16,-3-9-2 16,0-11-2-16,-2-17-1 0,-6-12-14 15,-3-28-6-15,1-36-41 16,-3-43-19-16,-3-38-29 16,1-24-13-16,-4-27-14 15</inkml:trace>
  <inkml:trace contextRef="#ctx0" brushRef="#br0" timeOffset="960076.7802">13954 11556 168 0,'-8'0'63'0,"6"2"-34"0,-1-2-34 16,6 2 38-16,4 0-13 0,12 0 2 16,13 5 0-16,21-2-12 15,23-1-3-15,36 3-1 0,22-5 1 16,49-4 1-16,42-5 0 15,42-4 0-15,37-5-7 16,22 5 0-16,18 3-3 16,26 1-2-16,17 7-6 15,33 2-4-15,11 3-78 16,30-5-52 0,-30-25 61-16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4:26:02.853"/>
    </inkml:context>
    <inkml:brush xml:id="br0">
      <inkml:brushProperty name="width" value="0.05292" units="cm"/>
      <inkml:brushProperty name="height" value="0.05292" units="cm"/>
      <inkml:brushProperty name="color" value="#FF0000"/>
    </inkml:brush>
  </inkml:definitions>
  <inkml:trace contextRef="#ctx0" brushRef="#br0">9411 5276 252 0,'-5'2'96'0,"8"3"-52"0,10 4-56 16,0-3 15-16,14 3-5 16,7 0 1-16,11 2-2 15,3-11 0-15,2-7 2 16,11 1 0-16,2-10 1 0,1-6 4 16,-4-17 2-16,-4-8 2 15,0-14 0-15,-3-19 0 16,-1-17 2-16,-9-4-3 15,-9-12-2-15,-13-1 6 16,-18-10 5-16,-11-4-6 0,-10 3-3 16,-6 8-4-16,-13 4 0 15,-11 12 0-15,-15 17 3 16,-6 13-3-16,-11 21-2 16,-10 15-3-16,3 17 1 15,-3 31-1-15,-16 29-2 16,0 35 0-16,9 47 0 15,-1 52 0-15,8 38 0 16,5 37-22-16,19 36-10 16,34 41-85-1</inkml:trace>
  <inkml:trace contextRef="#ctx0" brushRef="#br0" timeOffset="2267.2943">13745 3944 208 0,'-3'0'79'0,"14"9"-42"0,16 9-43 16,-4-9 12-16,12 11-6 16,12 2 0-16,6 0 0 15,13-2 0-15,11-5 0 16,0-4 0-16,2-11 0 0,6-9 4 15,2-8 2-15,-5-12 4 16,-8-9 1-16,-5-8 1 16,-5-9 0-16,-9 0 5 15,-10-5 3-15,-18 5 3 16,-9 2 1-16,-13-2-7 0,-10 4 0 16,-8 3-10-16,-8 4-2 15,-14 9-8-15,-18 6-2 16,-10 13-12-16,-14 16-1 15,-10 12-2-15,0 10 2 16,10 6-6-16,13-4 1 16,17 12-43-16,12 6-17 15,17 4-3 1</inkml:trace>
  <inkml:trace contextRef="#ctx0" brushRef="#br0" timeOffset="2508.2577">16007 4072 184 0,'-50'-28'71'0,"37"19"-38"0,-8 0-69 16,7 9-2-16,-4-4-32 15,-3-1-11-15</inkml:trace>
  <inkml:trace contextRef="#ctx0" brushRef="#br0" timeOffset="2613.1229">15809 4072 184 0,'50'25'68'0,"-8"-17"-36"0,62 12-31 0,-43-11 14 15,42 0-21-15,42-5-6 16,46-6-69-16,42-9-29 16</inkml:trace>
  <inkml:trace contextRef="#ctx0" brushRef="#br0" timeOffset="6967.0767">14510 5159 248 0,'-3'-11'93'0,"8"14"-50"0,9-1-52 16,-1 0 12-16,5 2-7 15,9 5 0-15,7 2-2 16,3 7 1-16,3-3 3 15,5 3 1-15,5-5 1 0,8 0 0 16,3-6 2-16,5-5 1 16,11-4 3-16,10-7-1 0,1-6 2 15,-4-3-4-15,9-6 0 16,-6 0-3-16,-5 2-1 16,-5-5-1-16,-8 1 0 15,0-1 2-15,-11 1 2 16,-10-3 1-16,-11 0 1 15,-11-1 6-15,-10-4 4 16,-13-3 6-16,-11 2 4 16,-11 2-8-16,-13 2-4 15,-21 6-10-15,-23 1-1 16,-20 13-6-16,-28 9-1 16,-13 15 0-16,-17 16 2 0,-2 17-16 15,-16 9-6-15,3 23-38 16,-6 21-14-16,11 4-19 15</inkml:trace>
  <inkml:trace contextRef="#ctx0" brushRef="#br0" timeOffset="10420.2958">23095 4081 184 0,'19'-17'71'0,"-11"-5"-38"0,16 6-25 15,-14 12 18-15,4-14-17 0,1 3-7 16,-1-10-7-16,-4-1-2 15,-4-7 4-15,-4 2 3 0,-2 0 3 16,-5-4 7-16,-11-5 6 16,-2 3 3-16,-6 4 3 15,-8-3-3-15,0 1-2 16,-13 9-5-16,3-8 0 16,-19 4-7-16,5 5-3 15,-7 3-4-15,-6 5 1 16,-2 10-1-16,-3-2-2 15,0 9 0-15,-1 5 3 16,-4-1 2-16,2 3 4 0,1 4 0 16,2 4 0-16,-1 3-3 15,-4-3 1-15,0 7-4 16,2 7-2-16,3 8-1 16,-3 10 0-16,3 3-2 15,3 1-1-15,5 6 4 16,5 7 1-16,5 5 2 15,3 3 0-15,3-1-3 16,2 4 2-16,9 7-1 16,7-1 0-16,8-6-3 15,8 5-1-15,11-3-4 16,10 2-1-16,11 0 1 16,8-8 4-16,5-5-2 15,8-2 3-15,13-2 1 0,11-5 2 16,5-6 1-16,11-9 3 15,13-5 1-15,5-10 1 16,16-7-11-16,3-16-3 16,3-8-4-16,10-19-1 15,5-10 5-15,-8-8 6 16,8-17 5-16,-5-10 2 16,-7-12-1-16,-1-3 1 15,-14-12 4-15,-15-4 4 16,-13 6 7-16,-19-2 6 15,-7-13 2-15,-28 5 4 16,-20 12-14-16,-24-1-4 16,-29 3-10-16,-27-12-4 0,-26 13-24 15,-27 0-10 1,-37 8-10-16,-44 16-4 0,-19 18-46 16</inkml:trace>
  <inkml:trace contextRef="#ctx0" brushRef="#br0" timeOffset="13061.2052">22021 10294 208 0,'8'5'77'0,"5"-1"-42"0,30 5-39 0,-25-4 15 15,17-1-6-15,7-4 2 16,6-2-4-16,10-7 0 16,13-9-1-16,1-6-2 0,-1-7 3 15,9-6 0-15,-4-10 1 16,9-8 0-16,-8-15 2 16,-6-5-5-16,1-11-1 0,-6 0 0 15,0-9 0-15,-11-4 6 16,-2-5 4-16,-8 3-3 15,-5-10 1-15,-8 6-5 16,-3-6 0-16,-8 6-3 16,-8 1-1-16,-5 9 12 15,-8-2 5-15,-5 7-4 16,-11 6 1-16,-8 2-8 16,-10 1-3-16,-6 4-6 15,-10 2 0-15,0 8-3 16,-11 4 2-16,-5 7 1 15,-9 1 2-15,-1 11 1 16,-6 2 3-16,-11 7-3 16,-2 9-2-16,0 8-1 15,-3 7 0-15,-5 13 0 0,2 16 0 16,-2 10-2-16,-11 14 1 16,-13 38 1-16,8 12-1 15,11 14 1-15,12 13 0 16,20 11 3-16,20 18 2 15,16 6-2-15,19 12 0 16,24 1 3-16,23-1 1 16,17-5-4-16,23-14 1 15,26-6 2-15,22-13 3 16,26-24-2-16,14-25 0 16,10-17-63-16,-3-27-29 15,-13-37-6-15</inkml:trace>
  <inkml:trace contextRef="#ctx0" brushRef="#br0" timeOffset="13676.71">24519 7071 292 0,'0'-4'110'0,"0"4"-60"0,3 2-58 16,-3-2 18-16,0 4-14 15,-3 1 1-15,-2 6 1 16,-1 2 1-16,-10 4 1 15,-7 10 0-15,-14 10 2 0,-8 5 1 16,-14 9 3-16,-1 9-3 16,-7-3-2-16,-12 13 2 15,0 3 0-15,-3 0-8 16,2 2-2-16,6 2-34 16,-8 0-15-16,11-2-57 15</inkml:trace>
  <inkml:trace contextRef="#ctx0" brushRef="#br0" timeOffset="13934.4502">23662 7664 344 0,'-8'-11'129'0,"2"18"-70"0,-1-3-71 0,-1 1 18 0,0 1-10 15,-3 3 0-15,-7 9 3 16,-4 6 2-16,-1 2 0 16,1 5-1-16,1 0 3 0,8 2-2 15,10 2-1-15,11 1-2 16,24-3-1-16,16-7-23 16,28-19-7-16,25-25-103 15</inkml:trace>
  <inkml:trace contextRef="#ctx0" brushRef="#br0" timeOffset="16213.6966">7014 9071 296 0,'-40'-16'112'0,"38"14"-60"0,2 0-58 0,0 2 19 15,2-2-15-15,12 0 0 16,9-1-2-16,7 3 2 15,9 0 1-15,4 0-2 0,4-2 2 16,19 0 1-16,6-2 2 0,-1-3-3 16,3-2 0-16,19 2 1 15,0 1 2-15,-6-1 1 16,8 1 1-16,3-1-2 16,-5 7-2-16,-11 0-21 15,-3 7-11-15,-2-5-24 16,-8 0-10-16,-9-2-30 15</inkml:trace>
  <inkml:trace contextRef="#ctx0" brushRef="#br0" timeOffset="16529.7978">8504 8694 192 0,'47'0'71'0,"-20"2"-38"0,18 0-30 0,-29 0 15 15,5 3 0-15,3 1 3 16,2 5 2-16,1 3 1 15,-9 3-13-15,-13 3 7 0,-7 9 2 16,-12 13-13-16,-9 11-5 16,-14 13-22-16,-24 9-8 0,-5 9-20 15,-3 8-8 1,-11 10-43-16</inkml:trace>
  <inkml:trace contextRef="#ctx0" brushRef="#br0" timeOffset="17159.7265">8742 9410 292 0,'5'-11'110'0,"6"0"-60"0,31-13-56 0,-23 9 17 16,18-12-12-16,8-10 1 16,10-14 0-16,22-4 2 15,8-11-1-15,2-7-3 0,16-9 1 16,6-1-4-16,15-8 1 16,8-10-3-16,3-3 2 15,21 0 3-15,-2-4 1 16,20-2 1-16,9 4 0 15,7 1-3-15,14-3 2 16,2 2 1-16,19 6 2 16,16 10-3-16,5 8 0 15,0 5-1-15,19 9 0 0,7 8 2 16,6 7 2-16,5 7-1 16,0 7 2-16,8 5-4 15,11 12 0-15,8 5 1 16,-1 6 0-16,3 6-3 15,1 10 2-15,-6 4 3 16,-1 4 1-16,7 7-4 16,1 4 1-16,-1 13 4 15,-4 3 5-15,-7 6-7 16,-16-2-1-16,-1 9 1 16,-12 5 3-16,-22 3 2 15,-5 6 1-15,24 12 2 16,-37-4 4-16,-37-9-6 15,-16 5 0-15,-24-3-2 16,-24-6 1-16,-15-3-2 0,-20-8 0 16,-15-3-8-16,-15-8 0 15,-9-5-39-15,-13 3-16 16,-13-5-75 0</inkml:trace>
  <inkml:trace contextRef="#ctx0" brushRef="#br0" timeOffset="17612.675">20177 8539 320 0,'-3'-4'121'0,"3"6"-66"0,6-4-64 16,-4 2 18-16,6 0-12 15,6 2 0-15,12 3 2 16,8-1 0-16,6 5 1 16,8 2 0-16,-1 0 0 0,-2-2 0 15,8-5 0-15,-2 1 0 16,-6-1 2-16,-3-6 8 15,-5-3 3-15,-5-1 13 0,-6-1 6 16,-5-6 1-16,-2 2 0 16,-3-2-3-16,-3-7-1 15,-8-2-5-15,-5-9-3 16,-10-4-11-16,-4-12-4 16,-7-3-15-16,-11-14-7 15,1-16-31-15,-4-8-12 16,1-16 6-16,-3-10 6 15,0-21-24-15,-5-12-8 16,-1-12-45 0</inkml:trace>
  <inkml:trace contextRef="#ctx0" brushRef="#br0" timeOffset="20404.1601">19495 11040 308 0,'-3'-13'115'0,"0"8"-62"0,1-2-35 0,-1 5 31 16,0 0-18-16,1 2-3 15,-4 2-21-15,-2 7-6 16,-7 20-2-16,-7 24-7 0,-7 33 1 0,-2 17 1 15,1 16 3-15,7-4 0 16,9 0 1-16,12-7-5 16,10-7 0-16,10-13-35 15,11-15-14-15,6-18-88 16</inkml:trace>
  <inkml:trace contextRef="#ctx0" brushRef="#br0" timeOffset="20808.1897">19836 11527 260 0,'-13'-7'96'0,"7"5"-52"0,-7-2-32 16,8 4 24-16,-6 0-15 16,1 0-2-16,-1 2-9 0,-2 2-4 15,-3 10-3-15,-5 8-9 0,0 15-1 16,-3 14 1-16,-5 4 1 15,5 5 3-15,5 1 3 16,11-8-2-16,11-4 0 16,2-10-4-16,9-8-1 15,4-15-13-15,9-19-5 16,7-16-3-16,0-14-1 16,-2-7 16-16,-8 0 6 15,-3 5 31-15,-5 4 16 16,-3 5 5-16,-5 6 3 0,0 7-21 15,-5 1-6-15,-1 10-25 16,-2 7-10-16,-2 8-3 16,-6 11-1-16,2 5 1 15,1-5 0-15,3-2-18 16,-1-6-7-16,0-8-26 16,3-12-9-16,3-27-18 15</inkml:trace>
  <inkml:trace contextRef="#ctx0" brushRef="#br0" timeOffset="21183.2355">19905 11203 276 0,'2'-22'104'0,"-2"17"-56"0,3 5-56 15,5 7 40 1,2 2-17-16,1 6-11 16,0 18-4-16,-1 16-2 15,-2 10 3-15,-5 21 2 0,-3 8 7 0,-3 2 4 16,-7-6-1-16,-4-7 0 15,4-11-7-15,-1-13-2 16,6-13-4-16,0-13-1 16,7-10-21-16,9-19-10 15,2-22-6-15,3-18-2 16,2-9 17-16,1-11 11 16,2 7 6-16,-2 11 4 15,-1 9 5-15,1 8 6 16,-3 12-1-16,-1 6 1 15,-1 11-8-15,-1 16-2 0,-5 15-3 16,-6 11 3-16,-7 5 11 16,-8-3 8-16,-6 3 0 15,-4-1-1-15,-1-6-12 16,3-5-2-16,-8-8-63 16,10-9-26-16,14-18-21 15</inkml:trace>
  <inkml:trace contextRef="#ctx0" brushRef="#br0" timeOffset="21708.7425">20296 11977 284 0,'29'4'107'0,"-15"-8"-58"0,4-5-53 0,-7 2 18 15,2-6-10-15,3-9-3 16,5-13-3-16,0-11-1 16,0-12 2-16,0-1-2 0,-5-5 1 15,-2-2 2-15,-7 8 0 16,-4 8 0-16,-3 10 2 16,-5 7 3-16,-3 9 4 15,-3 8-9-15,-5 18-4 16,-7 20-1-16,-4 25 1 15,1 25-1-15,-1 14 4 16,9 0 13-16,12-2 7 0,12 0-7 16,10-18-4-16,7-15-19 15,12-23-7-15,10-34-33 16,16-34-15-16,7-30-47 16,-1-19 213 15,-1-69-37-16,-19 30-1-15,-10 26-16 16,-13 25-13-16,-8 20-23 16,-8 15-8-16,-5 24-2 15,-9 16-8-15,-4 29-2 0,-9 26 3 16,-5 24 4-16,-5 20 4 16,11 4 4-16,7-4 0 15,14-2 0-15,13-2-21 16,15-18-9-16,12-3-117 15</inkml:trace>
  <inkml:trace contextRef="#ctx0" brushRef="#br0" timeOffset="22328.9819">22355 12360 256 0,'5'25'96'0,"8"-14"-52"0,22 13-47 0,-12-11 19 15,14 7-8-15,16-2 3 16,19 4-6-16,18-7-3 16,8-8-1-16,7-5-1 15,-4-9 0-15,-6-6 0 0,-13-9 0 16,-13-9 6-16,-11 5 4 15,-7-3 19-15,-20-4 8 16,-10-2 1-16,-15-3 2 16,-9-4-20-16,-18-6-7 0,-19-1-15 15,-23 3-4-15,-14 4-17 16,-24 14-8-16,-10 12-14 16,-8 25-7-16,-2 22-8 15,12 11-2-15,19 8-50 16</inkml:trace>
  <inkml:trace contextRef="#ctx0" brushRef="#br0" timeOffset="22639.7348">24186 11434 380 0,'0'0'143'0,"0"0"-78"0,-3-2-74 0,3 2 23 16,-5 0-15-16,-9 0 1 15,1 2-2-15,-11 7-2 16,-15 7 3-16,-20 10-2 0,-15 16-1 15,-8 18 3-15,-13 10 2 16,8 3-2-16,5 4-2 16,13-4-31-16,8-7-13 15,8-2-102-15</inkml:trace>
  <inkml:trace contextRef="#ctx0" brushRef="#br0" timeOffset="22880.1734">23664 11582 328 0,'0'2'123'0,"-2"3"-66"0,-4 1-66 15,1 8 20-15,-11 3-6 16,-13 12 4-16,-5 8 2 16,-6 7 1-16,-2 7-6 15,2 0 7-15,0-3 6 0,11-3-6 16,8-8-2-16,13 0-6 15,11-6-2-15,10-2-12 0,16-7-4 16,27-7-38 0,18-23-14-16,21-32-84 15</inkml:trace>
  <inkml:trace contextRef="#ctx0" brushRef="#br0" timeOffset="34289.0249">19233 12222 264 0,'21'-3'99'0,"10"1"-54"0,38 4-46 16,-29-2 18-16,42 0-8 16,42-4 2-16,40-7-6 15,59-5-3-15,47 8-1 16,58 10-43-16,45 20-17 0,-8 4-54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4:26:41.571"/>
    </inkml:context>
    <inkml:brush xml:id="br0">
      <inkml:brushProperty name="width" value="0.05292" units="cm"/>
      <inkml:brushProperty name="height" value="0.05292" units="cm"/>
      <inkml:brushProperty name="color" value="#FF0000"/>
    </inkml:brush>
  </inkml:definitions>
  <inkml:trace contextRef="#ctx0" brushRef="#br0">2143 569 236 0,'-5'-11'90'0,"5"11"-48"0,-3 0-38 0,3 0 19 16,0 0-11-16,0 0 1 16,0 6-6-16,3 3 1 15,-1 0-5-15,-2 11 0 0,-2 6 1 16,-6 21-5-16,-5 3 1 16,-3 12 2-16,-3 6 1 15,-2-4-4-15,0 7 1 16,2-11-31-16,4-1-14 15,4-10-52-15</inkml:trace>
  <inkml:trace contextRef="#ctx0" brushRef="#br0" timeOffset="406.5286">1947 602 240 0,'-5'-7'90'0,"5"12"-48"0,0-5-49 15,0 0 14-15,0 0 4 16,-3 2 2 0,-2 11-8-16,-3 9-2 15,-2 2-3-15,-1 27 2 0,-8 4-1 16,-7 11-1-16,2 7-2 16,6 2-1-16,7 2-1 15,6-2 3-15,10-11-2 0,6-6-1 16,18-8 3-16,21-10 0 15,8-16-13-15,11-15-3 16,13-31-4-16,8-29-3 16,-5-10 20-16,-9-12 11 15,-17-11 24-15,-9 5 13 16,-16 6 3-16,-13 2 2 16,-10 7-14-16,-16 3-4 15,-19 6-27-15,-16 13-9 16,-15 11-12-16,-11 20-5 15,-24 13-19-15,-3 24-7 16,-5 25-7-16,-2 0-4 0,10 4-40 16</inkml:trace>
  <inkml:trace contextRef="#ctx0" brushRef="#br0" timeOffset="825.5941">2799 1790 156 0,'40'-4'57'0,"0"0"-30"0,31-7-32 0,-18 11 10 16,24-3 1-16,44 3 4 0,30 0 1 16,32 0 3-16,42 0-7 15,29-2-4-15,31 2 0 0,22 2-11 16,19 1-4-16,18-1-67 16</inkml:trace>
  <inkml:trace contextRef="#ctx0" brushRef="#br0" timeOffset="11681.687">6279 1290 236 0,'-16'-13'90'0,"16"8"-48"0,2 5-49 16,1 0 14-16,8-4-5 15,2-1 1-15,5 5-1 16,6-4 1-16,3 2-2 15,2 0 2-15,0-1 0 0,3 1-4 16,2 0-1-16,3 2-6 16,5 0 0-16,1 0-40 15,-6 0-18-15,-6 2-21 16</inkml:trace>
  <inkml:trace contextRef="#ctx0" brushRef="#br0" timeOffset="11906.9087">6329 1568 160 0,'-24'0'63'0,"21"0"-34"0,1 0-34 0,2 0 10 16,0 0-8-16,5 0 2 16,0 0-1-16,6 0 0 15,5 4 2-15,5-2-3 0,8 3 2 16,3 4-1-16,2-5 0 15,9-4 2-15,4 4 0 0,6 1-7 16,-5-5 0-16,-6 4-57 16</inkml:trace>
  <inkml:trace contextRef="#ctx0" brushRef="#br0" timeOffset="12250.7305">6670 1072 200 0,'-29'-9'77'0,"29"9"-42"0,0 2-41 15,11 2 5 1,5 5-2-16,10-4-1 0,6 8 2 15,7-4 2-15,12 2-3 0,15 11 2 16,5-9 1-16,-7 7 2 16,-9 2-1-16,-10-5 2 15,-10 3 9-15,-11-2 7 16,-14 11 3-16,-18 8 2 16,-34 18-11-16,-16 33-5 15,-16 9-8-15,-22 18 0 16,4 11-40-16,4-1-15 15,6-6-44 1</inkml:trace>
  <inkml:trace contextRef="#ctx0" brushRef="#br0" timeOffset="12685.962">7652 880 332 0,'2'9'123'0,"6"8"-66"0,8 16-69 0,-10-11 18 15,7 16-7-15,3 21 0 16,-1 16-4-16,-1 2 1 0,-4 7 2 16,-2 4-6-16,0-8-2 0,-3-14-32 15,1-13-15 1,4-9-61-16</inkml:trace>
  <inkml:trace contextRef="#ctx0" brushRef="#br0" timeOffset="13017.5368">7938 919 228 0,'15'-4'85'0,"-1"0"-46"0,17-1-48 16,-7 5 12-16,16-4-9 15,10-5-1-15,0 0 1 16,6-2 2-16,5 2 2 15,5 0 1-15,-3 1 1 0,-4 3 0 0,-1 1 0 16,-10 8 0-16,-4 5 2 16,-4 9 8-16,0 10 3 15,-14 10 0-15,-2 17 2 16,-8 27-6-16,-11 17-1 16,-5 11-4-16,-8 7-3 15,-2 6 2-15,-3-15 2 16,-3-6-2-16,-5-18-2 15,-3-16-36-15,-3-17-14 16,-5-27-52 0</inkml:trace>
  <inkml:trace contextRef="#ctx0" brushRef="#br0" timeOffset="13586.7217">8311 1155 268 0,'-6'-8'101'0,"6"8"-54"0,3 0-57 15,-3 0 16 1,3 15-6-16,-3 7 4 16,0 4 2-16,-3 14-2 15,-5 9 2-15,-3 12 0 0,1-1-2 16,-1-9-1-16,1-5-1 16,2-17 1-16,2-3-44 15,14-30-96 1,6-27-12-1,-1-18 73-15,0-6 257 32,3-18-87-32,0 18-27 15,0 13-41-15,0 14-21 16,-1 3-7-16,4 12-1 16,-1 4 1-16,1 14-1 0,-6 4 1 15,-2 10 2-15,-11 4 0 16,-8 5 2-16,-8 3 1 15,-5 7 1-15,-3-1 2 16,0-4-1-16,6-4 0 16,2-3-3-16,5-6 1 15,9-7-7-15,7-4-1 0,11-9-7 16,18-9 0-16,8-11-14 16,1-2-3-16,-4 0 4 15,-4 7 4-15,-11 2 13 16,-6 4 7-16,-12 9 3 15,-9 13 2-15,-13 9 2 16,-10 16 1-16,-4-1 3 16,-1 9 1-16,7-4-3 15,3-11 0-15,7-2-7 16,9-9-1-16,8-3-20 16,15-17-7-16,19-37-63 15</inkml:trace>
  <inkml:trace contextRef="#ctx0" brushRef="#br0" timeOffset="13784.8602">8893 1036 220 0,'31'-20'85'0,"-17"12"-46"0,-1 8-37 0,-10 0 19 15,-1 0-9-15,1 4-2 16,-3 0-3-16,-5 12 0 16,-6 10-4-16,-8 16 0 0,-7 16 1 15,-3 1 6-15,0 1 6 16,2-10-8-16,3 1-2 15,6-9-4-15,2-13 1 16,11-25-84 0,7-24-41-1</inkml:trace>
  <inkml:trace contextRef="#ctx0" brushRef="#br0" timeOffset="13977.3382">8977 827 188 0,'29'-106'71'0,"-18"84"-38"15,0 11-12-15,-9 11 22 0,1 0-17 16,2 7-7-16,0 10-7 15,1 21-1-15,-1 26-6 16,-2 24 4-16,-6 42 1 0,-2 35-1 16,-8 25 2-16,-3-1-4 15,-6-8 1-15,4-29-3 16,-3-26 0-16,2-33-17 16,1-27-4-16,-6-26-49 15,5-36-23-15,4-44-20 16</inkml:trace>
  <inkml:trace contextRef="#ctx0" brushRef="#br0" timeOffset="14293.1193">9128 966 240 0,'5'4'90'0,"3"-4"-48"0,24 7-47 0,-21-3 15 15,-1-4-6-15,4 0 2 16,-4 0-1-16,3-4 0 15,-2 2-3-15,-3-1 1 0,-3 1 0 16,3 2-1-16,-3 0 1 16,1-4-2-16,-1 4 2 15,-2 4 2-15,2-4 2 0,0 2 1 16,0 7 2-16,-2 0 1 16,0 13 1-16,2 16-2 15,-2 25 1-15,-1 26-4 16,4 23-2-16,-4 3-5 15,1 2 0-15,0-7-5 16,-9-9 1-16,-2-21-36 16,-5-21-15-16,-3-30-69 15</inkml:trace>
  <inkml:trace contextRef="#ctx0" brushRef="#br0" timeOffset="14578.1916">9025 1171 268 0,'0'0'101'0,"5"4"-54"0,3 1-59 16,-3-5 15-16,6 4-7 0,2-4-1 15,8 4 4-15,6-4 0 16,-3 5 1-16,-3 4-5 0,-3-1 1 16,-2 3-22-16,-10 12-11 15,-12 5-2-15,-15 5-2 16,-11 7 16-16,1 2 7 15,2-9 53-15,5 0 24 16,5-11-25-16,9 2-12 16,10-2-15-16,8-8-4 15,10-3-10-15,16-11-5 16,9-5-60-16,2-10-52 16,-6-3 40-16</inkml:trace>
  <inkml:trace contextRef="#ctx0" brushRef="#br0" timeOffset="14879.2107">7898 1863 260 0,'26'-2'96'0,"3"-3"-52"0,40 5-54 0,-19 0 16 16,27-2-6-16,40-2 0 16,28-1-5-16,22-8 1 15,26 0 2-15,3 2-12 0,13 2-4 16,5-4-32-16,-13 4-13 15,0 3-20 1</inkml:trace>
  <inkml:trace contextRef="#ctx0" brushRef="#br0" timeOffset="15463.651">7220 650 288 0,'-7'-4'107'0,"4"4"-58"0,6 2-59 0,-3-2 14 0,2 5-10 15,1 3 1-15,-1 15 1 16,1 18-1-16,0 23 4 16,-3 29 2-16,-3 24 2 0,-2 17-1 15,-3 14 1-15,3-5-13 16,2-4-6-16,3-9-38 16,8-19-17-16,-3-28-23 15</inkml:trace>
  <inkml:trace contextRef="#ctx0" brushRef="#br0" timeOffset="15778.9466">7956 692 228 0,'5'-4'85'0,"6"0"-46"0,15 4-46 0,-12 0 14 16,15 0-10-16,13 0 0 15,8 4 2-15,9-4 2 16,17 0 0-16,9 0-1 0,10-4 1 16,22 4-1-16,-1 0 2 15,11-5-1-15,3 1-1 16,-6 4 3-16,6 0 0 0,-6 0-4 15,-8 4-1-15,-7 5-15 16,-3-2-6-16,-11 6-70 16</inkml:trace>
  <inkml:trace contextRef="#ctx0" brushRef="#br0" timeOffset="16544.3478">9874 792 296 0,'3'22'112'0,"21"0"-60"0,0 24-61 0,-17-22 18 15,4 18-12-15,0 13 2 16,-1 16 3-16,-4 10 1 0,-6 12-1 15,-6 4-4-15,1 7-1 0,-6 10-9 16,6 12-5-16,2-3-35 16,3-6-14-16,6-11-37 15</inkml:trace>
  <inkml:trace contextRef="#ctx0" brushRef="#br0" timeOffset="17009.3386">10388 1411 304 0,'-3'-9'115'0,"3"9"-62"0,3 5-64 0,-3-5 18 15,-3 4-14-15,-2 1-3 16,-9 3 3-16,-1 6 4 16,-12 10 2-16,-5 9-2 0,-5 7 2 15,0 4 1-15,-2 2 0 16,1-4 0-16,4 2 2 16,2-7-3-16,9-8 0 15,4-2-12-15,11-3-7 16,11-7-7-16,7 1-3 15,11-2 11-15,9-12 9 0,15-8 6 16,10-5 5-16,1-7 6 16,-1-1 4-16,-2-3 0 15,-5 7 3-15,-11-5 15 16,-8 5 6-16,-8 2 10 16,-8-3 7-16,-7 1-17 15,-12-7-6-15,-7 3-30 16,-13-8-12-16,-14-5-43 15,-24-8-18-15,-4-4-66 16</inkml:trace>
  <inkml:trace contextRef="#ctx0" brushRef="#br0" timeOffset="22159.8013">5289 3292 108 0,'-11'4'44'0,"14"3"-24"0,-3 4-26 15,0-7 8-15,5 5 18 16,1 0 8-16,7 0 0 16,8 4-2-16,8 2-12 15,14-4-6-15,25 3-5 16,17-5 2-16,34-1 1 0,16-8 2 16,37 0 2-16,26-4-3 0,22-5-2 15,23 2-2-15,22 1-3 16,23 1 1-16,14 1 1 15,8 2-6-15,2 2-1 16,-3 0-14-16,-10 6-5 16,3 1-62-1</inkml:trace>
  <inkml:trace contextRef="#ctx0" brushRef="#br0" timeOffset="23120.1778">11271 318 236 0,'0'0'88'0,"-2"4"-48"0,-1-2-49 0,0 3 14 0,-2 3-3 16,-6 1 1-16,-2 0 10 16,-3 4 3-16,-10 11-7 15,-19 1-3-15,-16 14-2 0,-10 8-5 16,-14-1 1-16,-16 7 0 16,1 6 2-16,-6 5-8 15,0-4-1-15,8 2-69 16,6-7-66-1,10-13 37-15</inkml:trace>
  <inkml:trace contextRef="#ctx0" brushRef="#br0" timeOffset="23346.6318">10496 573 316 0,'-24'9'118'0,"19"0"-64"0,-3 6-70 0,0-1 18 16,-8 8-6-16,-10 15 2 16,-17 14 2-16,4 4 0 15,7-4 0-15,8-3 0 0,11-4 0 16,21-2-22-16,21-4-10 16,24-14-28-16,53-20-12 15,42-41-24 1</inkml:trace>
  <inkml:trace contextRef="#ctx0" brushRef="#br0" timeOffset="27385.2971">14391 3301 196 0,'82'-5'74'0,"21"27"-40"0,50-2-31 16,-49-9 17-16,70 0-12 15,75 2-4-15,68-6-6 16,56-7-1-16,38-7 2 15,12-17-33-15,29 2-14 0,9-4-34 16</inkml:trace>
  <inkml:trace contextRef="#ctx0" brushRef="#br0" timeOffset="30941.8129">2908 4374 200 0,'2'-2'74'0,"17"-2"-40"0,7 2-35 16,-7 2 15-16,29-3-10 16,10-1 0-16,21-3-2 15,24 1 1-15,11-3-2 16,24 0-3-16,5 3 1 0,29 1 1 15,13 1 0-15,13-3 0 0,30 0 0 16,23-6 0-16,16-4 0 16,16-8-5-16,11-1 1 15,16-5-44 1,36 0-60-16,11 0 14 16</inkml:trace>
  <inkml:trace contextRef="#ctx0" brushRef="#br0" timeOffset="35419.7189">15113 4125 132 0,'5'3'52'0,"6"5"-28"0,5 3-19 0,-6-2 13 16,9 0 1-16,15 4 1 15,14 7-7-15,7-5 0 0,12-1-8 16,17 1-1-16,9-8 0 16,2-3-2-16,14-8-2 0,-4-9-2 15,-7-12 1-15,0-12 1 16,-10-7 0-16,-14-5 17 16,-16 3 11-16,-13-9 8 15,-16 0 3-15,-16-11-13 16,-18 4-3-16,-16 9-22 15,-22 2-8-15,-41 5-21 16,-43 17-10-16,-53 20-22 16,-64 31-8-16,-60 36-25 15</inkml:trace>
  <inkml:trace contextRef="#ctx0" brushRef="#br0" timeOffset="36466.0388">15473 3660 288 0,'-13'-37'110'0,"15"23"-60"0,6-5-58 16,-3 10 16-16,3-9-11 15,8-13 2-15,19-17-1 16,15-10 0-16,19-17 2 0,23-17-3 15,25-12 2-15,15-2 1 0,22-17 0 16,15 6 0-16,5-4 2 16,17 10-3-16,-6-3 0 15,11 21 3-15,-6 14 1 16,-2 8-1-16,-10 21-2 16,-1 12-2-16,-13 16-1 15,-11 22-1-15,-10 18 3 16,-13 24-11-16,-8 17-4 15,-11 20-3-15,-11 19-1 16,-12 7 8-16,-17 3 5 16,-10 3 5-16,-13-6 3 0,-11-19 13 15,-8 0 6-15,-6-11-8 16,-4 0-4-16,-6-2-14 16,-5-5-4-16,-8-1-99 15</inkml:trace>
  <inkml:trace contextRef="#ctx0" brushRef="#br0" timeOffset="36871.773">18873 3345 200 0,'-11'-9'74'0,"19"9"-40"0,5 4-33 0,-5 1 16 16,8 6-7-16,3 6 0 16,4 1 0-16,7 2 1 15,1 9-5-15,6-3-2 0,11 3 0 16,0 2 2-16,-1-7 3 16,-4 0 9-16,-9-6 3 15,-5-1 14-15,-8-12 5 16,-5-5 5-16,-5-5 4 15,-3-12-13-15,-3-5-7 16,0-16-16-16,1-17-9 16,1-11-18-16,7-18-6 0,4-28-23 15,9-3-10-15,2-15 12 16,8 11 9-16,0 13 10 16,-3 18 6-16,3 8-10 15,0 14-5-15,0 13-66 16,0 20-46-1,-7 18 56-15</inkml:trace>
  <inkml:trace contextRef="#ctx0" brushRef="#br0" timeOffset="37396.7878">19320 4180 208 0,'55'22'77'0,"-15"-17"-42"0,26 21-30 16,-21-17 19-16,24 2-13 15,24-6-3-15,20-1-5 16,20-8-3-16,4-12 1 15,-4-15-4-15,-4-15 2 0,-15-5 5 16,-19 1 5-16,-15-6 23 16,-20 1 12-16,-15-9-5 15,-13 7-1-15,-19-2-17 16,-15 6-7-16,-30 0-16 16,-21 6-6-16,-34 10-3 15,-27 17 1-15,-26 2 4 16,-3 18 1-16,-13 9-6 15,2 15-1-15,-7 14-50 16,-3 15-24-16,8-5-36 16</inkml:trace>
  <inkml:trace contextRef="#ctx0" brushRef="#br0" timeOffset="45429.1045">15587 1828 332 0,'0'13'126'0,"5"29"-68"0,11 37-68 16,-16-28 20-16,-3 37-6 15,0 40 2-15,-2 31-2 16,-3 26-3-16,-5 5 0 15,0-1 1-15,2-19 1 0,3-27-4 16,3-24-1-16,2-33-30 16,3-26-14-16,6-36-80 15,7-37-46 1,0-49 78-16</inkml:trace>
  <inkml:trace contextRef="#ctx0" brushRef="#br0" timeOffset="45609.5483">15613 2401 228 0,'-13'-198'85'0,"29"147"-46"0,10-11-26 0,-21 45 22 15,1 3 6-15,-4 1 7 16,1 2-17-16,-3 7-6 16,0-1-15-16,-5 5-4 0,-8 9 0 15,-3 15-8-15,-8 12 0 16,-3 21 0-16,-7 7 1 16,-3 2-2-16,-3-2 0 15,6-9-42-15,-8-4-20 16</inkml:trace>
  <inkml:trace contextRef="#ctx0" brushRef="#br0" timeOffset="45744.4505">15589 1768 336 0,'45'22'126'0,"3"5"-68"0,23 26-65 15,-47-31 19-15,8 11-48 16,8 4-17-16,2 10-82 15,-5-1-33-15</inkml:trace>
  <inkml:trace contextRef="#ctx0" brushRef="#br0" timeOffset="45957.7198">15293 1069 348 0,'-19'-4'132'0,"30"6"-72"0,2 3-74 0,-7-3 19 16,9 2-20-16,9-4-6 15,5 5-4-15,0-5-2 16,3 0 15-16,0 0-34 0,-3 0-10 16,8 0-49-1</inkml:trace>
  <inkml:trace contextRef="#ctx0" brushRef="#br0" timeOffset="46151.8587">15510 944 268 0,'-16'-9'101'0,"13"18"-54"0,-2-1-48 15,2-3 18-15,-2 8-8 16,0 11 0-16,-6 18 3 16,-2 27 3-16,-5 23-8 15,-4 21 0-15,1 10 3 0,3 7-4 16,2-4-1-16,3-11-13 15,2-23-5-15,3-12-29 16,5-30-13-16,9-21-68 16</inkml:trace>
  <inkml:trace contextRef="#ctx0" brushRef="#br0" timeOffset="46288.6354">15481 1281 288 0,'13'-9'107'0,"-5"9"-58"0,13 0-57 0,-10 0 16 15,15 5-15-15,3 3 0 16,6-3-30-16,2 4-11 16,0 6-59-16,0 3-26 15</inkml:trace>
  <inkml:trace contextRef="#ctx0" brushRef="#br0" timeOffset="46990.7215">15677 1676 288 0,'18'9'110'0,"9"-5"-60"0,15 0-58 15,-24-8 18-15,14 0-7 16,18-12 3-16,11-6-14 16,0-15-5-16,-3-1 7 15,-2-6-13-15,-11-5-2 0,-11 3 13 16,-10 0 6-16,-11 6 20 15,-10 12 9-15,-6 3 3 16,-5 8 4-16,-5 8-18 16,-11 13-9-16,-5 9-8 15,-8 7-2-15,0 7 6 16,0 6 5-16,11 4 0 16,4 1 3-16,12 8-6 15,13-2-3-15,12 2-4 0,9 1-1 16,5-5-31-16,6-5-13 15,-4-13-11-15,7-15-3 16,12-22-15 0,3-11-11-16,-3-14 45 15,-8-1 90-15,-10-3 48 16,-8 4-23-16,-8-4-14 16,-6 0-20-16,-4 5-6 15,-9 6-18-15,-2 7-5 0,-6 2 1 16,-5 6-14-16,-8 12-2 15,-2 13-3-15,0 4 2 16,-1 11 2-16,3 9 2 0,0 14-1 16,6-1 1-16,2 9 4 15,8-4 1-15,8-5-6 16,5 0-2-16,9-17-29 16,4-7-13-16,11-18-15 15,6-17-7-15,-1-20 7 16,-2-4 69-1,-6 1 63-15,-2 3-12 16,-3 9-4-16,-5 2-19 16,-3 4-8-16,-2 7-15 15,-3 7-3-15,-6 15-2 16,-7 20-3-16,-3 6-3 16,0 5 0-16,3-4-28 15,2-1-9-15,3-6-37 16,6-13-16-16,4-16-8 15</inkml:trace>
  <inkml:trace contextRef="#ctx0" brushRef="#br0" timeOffset="48146.2872">16523 1244 128 0,'-5'-9'49'0,"10"13"-26"0,-5-8-3 16,0 4 19-16,0 0-13 15,3 0-2-15,2 0-10 16,3 0-4-16,0-5-5 16,5 1-2-16,8-1 1 0,14-3-2 15,7-1-2-15,6-2 1 16,-1-2 1-16,1 4-8 15,0-7-3-15,5 8-44 16,-3-1-59 0,-10 4 16-16</inkml:trace>
  <inkml:trace contextRef="#ctx0" brushRef="#br0" timeOffset="48732.6576">16695 915 348 0,'-21'-9'129'16,"21"9"-70"-16,11 22-71 0,-9-6 18 0,-4 17-10 16,-4 31 0-16,-2 28 3 15,0 19 0-15,1 5 1 16,1-1 0-16,6 2 0 0,3-16 2 15,7-12 3-15,9-26-24 16,5-16-10-16,8-32-25 16,2-35-11-16,3-26-51 15,-3-22 208 17,-10-32-20-17,-8 23 7-15,-3 22-35 16,-5 18-22-1,-2 15-17-15,-6 15-3 16,-3 22-4-16,-5 16-2 0,0 11 3 0,-3 0 0 16,1 0 1-16,5-4 0 15,2-8-9-15,6-1-4 16,2-16-31-16,5-6-13 16,6-23 0-16,3-17 2 15,-1-11 31-15,1 0 13 16,-3-2 35-16,2 6 14 15,-2 3-3-15,3 8-1 16,-3 11-4-16,-6 1 1 16,1 12-13-16,-6 19-5 15,-5 16-11-15,-8 17-1 0,3 15-6 16,-1-7-1 0,4 9-26-16,-1-14-9 0,1-8-12 15,7-37-80 1</inkml:trace>
  <inkml:trace contextRef="#ctx0" brushRef="#br0" timeOffset="48959.1376">17182 1499 220 0,'16'-61'85'0,"-5"47"-46"0,-1-3-21 15,-5 12 25-15,-2 5-18 16,2 0-6-16,3 9-16 16,-2 4-7-16,-4 16 2 15,-4 13-2-15,-4 9 0 0,1 8 7 16,0-8 3-16,2 0 1 15,0-10 1-15,1-12-2 16,-1-2-1-16,8-32-14 16,11-21-20-16,8-25-7 15,10-24 12-15,11-13 6 16,3-14-10-16,-3 5-7 16,-8 18-54-1</inkml:trace>
  <inkml:trace contextRef="#ctx0" brushRef="#br0" timeOffset="49318.3021">17216 1828 300 0,'22'4'112'0,"7"-4"-60"0,10-4-61 16,-20-5 20-16,15-4-8 15,6-11 3-15,2-10-5 16,1-3-1-16,-6-14 0 16,-6-4 0-16,-4 9 0 0,-6-5-3 15,-8 9 0-15,-5 5 4 16,-2 10 3-16,-4 3 3 16,-4 11 3-16,-6 4-10 15,-6 13-2-15,-7 14-1 16,-3 6-2-16,1 14 8 15,1 12 3-15,7 1-1 16,4 4 0-16,8-8-6 0,6 3 1 16,5-12-22-16,5-16-8 15,8-7-20-15,8-17-7 16,6-24-51 0</inkml:trace>
  <inkml:trace contextRef="#ctx0" brushRef="#br0" timeOffset="49632.3801">18015 1109 268 0,'-7'0'101'0,"1"2"-54"0,-7 11-39 0,8-4 21 0,-6 0-13 15,-2 0-4-15,-8 11-5 16,-3 6-2-16,-5 3-3 15,-3 4 1-15,3-2 2 0,8 2-2 16,5-4-2-16,8 1-11 16,13-1-4-16,9-7-6 15,9 2-3-15,12-2 4 16,4-6 3-16,1-3 8 16,-5-4 4-16,-9-5 23 15,-8 1 11-15,-10 4 1 16,-18 15 2-16,-25 18-54 15,-28 33-24-15,-14 15-89 16</inkml:trace>
  <inkml:trace contextRef="#ctx0" brushRef="#br0" timeOffset="54034.3781">20415 2313 280 0,'-5'-29'107'0,"5"27"-58"0,0-2-51 0,0 4 22 0</inkml:trace>
  <inkml:trace contextRef="#ctx0" brushRef="#br0" timeOffset="54166.2355">20418 2286 462 0,'5'27'6'0,"-2"10"-3"15,-1 19-3-15,-4 18 3 0,-3 15-2 16,-3 8-1-16,-3 0 1 15,3 0-1-15,3-9-7 16,2-13-3-16,3-2-32 16,3-12-12-16,7-17-61 15</inkml:trace>
  <inkml:trace contextRef="#ctx0" brushRef="#br0" timeOffset="54361.9096">20550 2081 292 0,'-2'-8'110'0,"9"16"-60"0,9-3-58 0,-5-3 16 15,18 2-8-15,13 1 0 16,9-1 0-16,7-4 2 16,21 0-1-16,-2 0-7 0,-3 0-4 15,-3 0-30-15,-2 0-11 16,-8 0-58-1</inkml:trace>
  <inkml:trace contextRef="#ctx0" brushRef="#br0" timeOffset="54646.2966">21201 1870 220 0,'3'-9'85'0,"7"18"-46"0,14 0-46 15,-11-5 14-15,11 5-5 16,13-5 1-16,8 7 1 16,3-2 0-16,-1 4-2 15,-2 5-2-15,-5 2 3 0,-6 2 0 16,-10 2 1-16,-10-6 15 16,-14 10 10-16,-14 14-9 15,-15 2-1-15,-10 14-11 16,-12 1-5-16,4-1-13 15,7 5-6-15,13 1-107 16,14-4-49-16,24-23 84 16</inkml:trace>
  <inkml:trace contextRef="#ctx0" brushRef="#br0" timeOffset="54887.8487">22222 1572 356 0,'3'-4'134'0,"0"10"-72"0,-3 1-79 0,0 4 20 15,-6 7-5-15,-7 15 3 0,-11 31 1 16,-13 19 1-16,-8 23-2 16,6 20-1-16,-1-5 3 0,6 5-2 15,12-20-1-15,9-23-26 16,13-19-10-16,11-22-24 15,23-29-10-15,14-46-46 16</inkml:trace>
  <inkml:trace contextRef="#ctx0" brushRef="#br0" timeOffset="55277.3085">22495 2088 260 0,'3'-2'99'0,"-1"2"-54"0,3-2-53 16,-5 2 16-16,0-3-2 15,0-5 4-15,-2 3 6 16,-3-4 4-16,-3 1-10 16,-6-4-1-16,-2 8-2 0,-5 4-6 0,-2 9-2 15,-12 11-5-15,6 11-1 16,-3 15 6-16,-2 7 2 16,13-2 5-16,2 4 1 15,6-13 1-15,8-5 0 16,7-6-18-16,9-7-5 15,7-15-13-15,6-9-3 16,11-20 8-16,-1-2 4 16,-5-7 35-16,0-1 16 15,-8 1 2-15,-5 7 1 16,-3 4-7-16,-5 7-3 16,-2 11-16-16,-6 7-11 15,-6 19-7-15,-7 7-1 16,0 3 4-16,0-3-17 15,2-5-7-15,3-6-39 16,24-30-87 0</inkml:trace>
  <inkml:trace contextRef="#ctx0" brushRef="#br0" timeOffset="55622.4493">22762 1601 308 0,'8'-9'115'0,"-5"9"-62"0,-1 9-60 15,-2 0 19-15,-2 13-10 16,-1-7-2-16,-15 49 1 16,-1 11 1-16,-7 9-1 15,-6 4 6-15,3 2 5 0,2-8-4 0,6-5-2 16,3-17-1-16,-1-14-1 16,11-9-16-16,3-12-4 15,7-12-10-15,12-13-4 16,15-24 6-16,8-18 1 15,10-7 14-15,4 1 7 16,-6 8 17-16,-8 11 8 16,-8 1 4-16,0 10 1 15,-11 9-11-15,-10 18-5 16,-10 15-7 0,-11 16-6-16,-14 8 0 0,-2 8-26 15,-5-1-9-15,-9-5-22 16,6-12-6-16,-8-7-43 15</inkml:trace>
  <inkml:trace contextRef="#ctx0" brushRef="#br0" timeOffset="56014.467">22884 2417 280 0,'5'22'104'0,"8"-9"-56"0,16-2-56 0,-21-5 16 15,11 1-8-15,2-7 2 16,6-4-10-16,10-12-4 16,15-15 6-16,4-11-9 0,0-10 1 15,-9-12 0-15,-7-5 1 16,-11 3 27-16,-5 7 15 15,-11 8 8-15,-5 9 3 16,-5 4-20-16,-11 12-7 16,-8 6-15-16,-11 16-4 15,1 15-2-15,-14 15 2 16,-2 16 4-16,2 9 1 16,3 11 1-16,13-3 0 0,8 1 2 15,14-1 3-15,10-13-22 16,16-8-8-16,18-25-67 15,13-26-68 1,25-33 49-16</inkml:trace>
  <inkml:trace contextRef="#ctx0" brushRef="#br0" timeOffset="56208.6079">23857 1601 324 0,'16'-42'123'0,"-13"42"-66"0,-3-5-66 15,-8 10 35 1,-3-1-24-16,-10 12-3 15,-10 15-2-15,-9 19 1 16,-5 25 1-16,-8 9 3 0,3 13 3 16,15 9 4-16,14 0-4 15,21-9-1-15,16-5-18 0,8-12-7 16,16-23-48-16,-3-26-19 16,21-27-32-1</inkml:trace>
  <inkml:trace contextRef="#ctx0" brushRef="#br0" timeOffset="56478.5817">22323 2683 316 0,'164'0'118'0,"-48"-4"-64"0,93-5-56 15,-90 5 20-15,61-10-13 16,56-10-3-16,39-4-142 15,43-12-63-15</inkml:trace>
  <inkml:trace contextRef="#ctx0" brushRef="#br0" timeOffset="73998.2263">4974 5270 248 0,'-2'2'93'0,"12"2"-50"0,22 12-55 0,-14-3 15 16,22 0-1-16,32 7 4 16,31-2-1-16,34 1 0 15,38-5-3-15,31-3-8 0,19-11-1 0,29-5-35 16,32-4-12-16,31-4-38 15</inkml:trace>
  <inkml:trace contextRef="#ctx0" brushRef="#br0" timeOffset="77871.7849">11853 5199 192 0,'48'4'74'0,"-19"3"-40"0,40 4-40 0,-29-6 12 16,12-1-4-16,15 3 1 16,15-3-4-16,8 0 1 15,-6-4 0-15,12 0 2 0,-4-4 3 16,-5-5 4-16,-5-9 2 16,-2-8 3-16,-1-9 4 15,-5-5 1-15,-8-6 1 16,-10-7 0-16,-11-7 0 15,-16 1 4-15,-8 4 2 16,-13-3-9-16,-10 3-3 16,-17-2-6-16,-13 6-3 15,-13 3-2-15,-18 12 0 16,-30 1-11-16,-29 20-2 0,-34 24-6 16,-31 24-1-16,-17 17-6 15,-21 34 0-15,-5 22-39 16,2 24-14-16,-2 18-29 15</inkml:trace>
  <inkml:trace contextRef="#ctx0" brushRef="#br0" timeOffset="80320.1006">15518 5137 236 0,'0'-15'88'0,"8"15"-48"0,18 0-42 16,-2 2 14-16,18 3-6 16,17 3-1-16,25-5-3 15,27 1 1-15,35 0-2 16,29-15-18-16,26-2-9 0,26-9-77 16</inkml:trace>
  <inkml:trace contextRef="#ctx0" brushRef="#br0" timeOffset="80934.4361">18103 4990 52 0,'-8'0'19'0,"8"2"-10"0,3 4-2 16,-1-6 7-16,6 5 23 16,8 4 11-16,5-3-9 15,11 3-3-15,8 0-6 16,10 2-1-16,19 0-16 16,10-2-1-16,14-5-1 0,12-2-2 0,7-6 2 15,4-5-4-15,8-4-2 16,-2-3 0-16,8-1-1 15,2-7-11-15,-5-7-5 16,-5-2-10-16,-14-3-3 16,-18-1 15-16,-16-1 10 15,-18 3 21-15,-17 4 11 16,-12-2-5-16,-16 2-1 16,-17-4-17-16,-20-5-8 15,-22-2-4-15,-31-2-1 16,-27 0 3-16,-34 11 2 0,-24 13-2 15,-22 25-2-15,-7 15 2 16,3 13 2-16,-6 9-22 16,13 8-8-16,11 10-30 15,8 13-10-15,19 4-17 16</inkml:trace>
  <inkml:trace contextRef="#ctx0" brushRef="#br0" timeOffset="83817.7616">3905 5874 200 0,'-5'0'74'0,"8"4"-40"0,7 7-42 0,-5-2 10 15,6 4-3-15,5 5 2 16,0 0-2-16,2 1 0 0,9 3 1 16,12-4 4-16,9-3 5 0,8-4-1 15,7-11 3-15,19-13-4 16,8-9-2-16,0-15-5 15,0-10-2-15,5 3 1 16,-2-4 2-16,-11-7 4 16,-8-3 2-16,-3 3-3 15,-2-4-3-15,-11 8-5 16,-10 0 0-16,-14 7-3 16,-12 2 0-16,-14 3 8 15,-19 1 6-15,-13 3 6 16,-10 4 2-16,-22 5-4 15,-23 12-1-15,-22 14-9 16,-26 14-2-16,-21 19 0 16,-11 15 0-16,-10 25-2 0,0 15 2 15,13 9-8-15,5 13-2 16,19-2-93 0</inkml:trace>
  <inkml:trace contextRef="#ctx0" brushRef="#br0" timeOffset="84356.9819">7236 5984 160 0,'-39'-29'60'0,"18"21"-32"0,-1-4-26 0,12 10 12 15,2 2-9-15,3 0-3 16,-1 5-1-16,9 4-1 16,7 6 0-16,12 3 4 0,12 6 5 15,27-2-1-15,21 2 3 16,32-2-4-16,23-6 1 16,35-3-5-16,19-9-2 0,15-4-14 15,24 0-4-15,22 0-68 16</inkml:trace>
  <inkml:trace contextRef="#ctx0" brushRef="#br0" timeOffset="87991.4975">8242 11580 132 0,'-101'46'52'0,"35"-19"-28"0,-11 6-85 0,35-22-17 15</inkml:trace>
  <inkml:trace contextRef="#ctx0" brushRef="#br0" timeOffset="88591.1579">6638 11787 356 0,'-21'-6'134'0,"19"1"-72"0,2 3-72 0,0 2 20 15,0 0-8-15,0 0 1 16,0 7-6-16,2 4 0 0,1 13 1 16,0 13 1-16,2 27 1 0,-5 24 2 15,-3 21 1-15,1 7-4 16,-4 3 1-16,1 3-20 16,0-8-9-16,2-14-60 15,6-21-25-15</inkml:trace>
  <inkml:trace contextRef="#ctx0" brushRef="#br0" timeOffset="88891.401">6892 11723 360 0,'0'-2'134'0,"0"2"-72"0,3 4-74 0,0-1 18 15,2-1-10-15,6 0 3 16,4 2-5-16,12 5 0 16,-1-2 3-16,-2 2-8 0,-3 0 0 15,-2 6 4-15,-6 0 1 16,-5 10 8-16,-13 6 4 16,-16 6-1-16,-9 16 0 15,-1 13-3 1,-6 5 1-16,-6 4-11 0,4 2-4 15,4-2-56-15,11-5-23 16,9-34-26 0</inkml:trace>
  <inkml:trace contextRef="#ctx0" brushRef="#br0" timeOffset="89147.0695">7461 11203 368 0,'3'0'140'0,"-3"2"-76"0,3 3-72 16,-3 3 21-16,0 10-9 15,-3 26 0-15,-5 22 0 16,-11 33 0-16,-10 32-2 16,-5 34-2-16,0 33 1 0,-3 21-4 15,-3 14 2-15,5-17 1 16,1-19 2-16,8-32-12 15,7-28-3-15,8-31-38 0,9-32-17 16,4-36-74 0</inkml:trace>
  <inkml:trace contextRef="#ctx0" brushRef="#br0" timeOffset="89327.6975">7559 12030 312 0,'19'-7'115'0,"-9"12"-62"0,11-19-62 0,-7 8 18 0,17 1-34 16,12-4-8-16,2-6-91 16,5 2-41-16</inkml:trace>
  <inkml:trace contextRef="#ctx0" brushRef="#br0" timeOffset="89656.6534">7670 12259 280 0,'-16'-7'107'0,"11"5"-58"0,0 0-55 0,5 2 19 16,-5 2-15-16,-1 5-3 16,1 6 0-16,-3 18 1 15,3 17 2-15,-1 21 1 0,1 6 3 16,2 9 3-16,1 6 2 16,2-8-3-16,2-12-3 15,4-6 0-15,4-13-1 16,14-20-5-16,13-14 1 15,11-19 2-15,5-29 1 16,0-28-39-16,-3-19-15 16,-5-10-52-1</inkml:trace>
  <inkml:trace contextRef="#ctx0" brushRef="#br0" timeOffset="89822.9887">7572 12550 280 0,'-21'29'104'0,"27"-20"-56"0,15 2-60 15,-11-9 15-15,14-2-16 16,26-5-4-16,14-12-95 16,7-10-42-16</inkml:trace>
  <inkml:trace contextRef="#ctx0" brushRef="#br0" timeOffset="90422.2657">9570 11880 264 0,'-11'-2'99'0,"14"2"-54"0,10-3-53 0,-2 1 16 16,7-4-11-16,11-5 2 15,6-5 3-15,13-2 1 16,12-6-1-16,7 2-8 0,1 2-1 16,1 0-15-16,10 5-5 15,1 8-77 1</inkml:trace>
  <inkml:trace contextRef="#ctx0" brushRef="#br0" timeOffset="90738.1059">9837 11981 292 0,'-29'2'110'0,"24"1"-60"0,-3 14-63 15,5-10 15-15,-2 11-14 16,0 8-3-16,-1 20 4 16,1 7 2-16,0 20 5 0,-3 13 0 0,-3-4 2 15,3-12 11-15,6-4 3 16,7-8-3-16,8-8-1 16,8-12-4-16,24-16-1 15,11-22-19-15,5-24-7 16,8-36-89-1</inkml:trace>
  <inkml:trace contextRef="#ctx0" brushRef="#br0" timeOffset="90940.8101">9737 12429 280 0,'-8'4'107'0,"16"1"-58"0,8-3-66 16,-9-2 12-16,12-5-10 16,23-6 1-16,11-11-47 15,8-6-20-15,16-10-7 16,0-8-1-16</inkml:trace>
  <inkml:trace contextRef="#ctx0" brushRef="#br0" timeOffset="91195.9593">10642 11507 428 0,'-22'-2'162'0,"20"2"-88"0,-1 0-77 0,3 0 29 16,-8 7-18-1,-2 10-9-15,-4 18-2 16,-4 34 1-16,-6 26-8 0,-8 37-1 15,-10 29-1-15,-14 29 2 16,-4 17-5-16,9-4-1 16,12-5-22-16,9-26-8 15,12-37-22-15,10-34-8 16,8-42-49 0</inkml:trace>
  <inkml:trace contextRef="#ctx0" brushRef="#br0" timeOffset="91397.7021">10909 11950 384 0,'0'18'143'0,"-3"0"-78"0,0 28-69 16,1-13 26-16,-3 20-18 15,-3 24-2-15,-3 25-2 16,-2 19 0-16,-3 11 0 15,3 0-9-15,-1-8-4 0,4-14-37 16,2-8-18-16,5-25-81 16</inkml:trace>
  <inkml:trace contextRef="#ctx0" brushRef="#br0" timeOffset="91653.1055">10927 11840 304 0,'16'18'112'0,"21"-16"-60"0,3 5-58 0,-24-1 17 16,5 3-9-16,3 4-2 16,-3 0-4-16,-5 7 0 15,-3 5 2-15,-13 16 1 0,-11 12 3 0,-12 14 1 16,-17 10 1-16,0 2-5 15,3 7 1-15,11-7-84 16,7 1-38-16,1-21 15 16</inkml:trace>
  <inkml:trace contextRef="#ctx0" brushRef="#br0" timeOffset="91806.0804">11451 12352 384 0,'-2'24'145'0,"7"-13"-78"0,-3 4-241 0,-2 1-52 16</inkml:trace>
  <inkml:trace contextRef="#ctx0" brushRef="#br0" timeOffset="91926.6458">11369 12643 320 0,'3'4'121'0,"10"0"-66"0,11-4-201 0,-16-2-41 16</inkml:trace>
  <inkml:trace contextRef="#ctx0" brushRef="#br0" timeOffset="92764.8459">11949 12559 304 0,'-8'24'112'0,"13"-22"-60"0,11 7-61 16,-6-7 20-16,22-2-6 15,10-8 2-15,9-12-10 16,7-20-3-16,16-22 3 16,3-19-34-16,-11-19-13 0,-13 8 17 15,-8 8 8-15,-13 14 31 0,-11 10 15 16,-8 12 15-16,-8 6 8 15,-7 9-7-15,-9 6-2 16,-5 9-26-16,-13 18-10 16,-3 22-10-16,-2 31-4 15,0 29 6-15,-1 22 3 16,3 15 4-16,9 0 3 16,9-5-2-16,9-14-2 15,10-19 2-15,14-15 2 16,26-19-11-16,16-21-3 0,5-26-76 15,13-31-68 1,-5-31 44-16</inkml:trace>
  <inkml:trace contextRef="#ctx0" brushRef="#br0" timeOffset="93064.7301">13084 12147 256 0,'-3'-3'96'0,"3"3"-52"0,-3-2-49 16,-2 0 15-16,-3-2-17 16,-2-7-5-16,-1 0 6 15,-2-3 5-15,-3-6 1 16,-3 5 14-16,1 0 7 0,-1 10 1 16,-5 5-1-16,-2 11-14 15,0 20-4-15,-9 15-4 0,3 14-1 16,3 8 8-16,6 7 4 15,4-2-3-15,8-11 1 16,9-9-5-16,15-11-2 16,11-14-22-16,8-15-11 15,7-24-33-15,1-24-13 16,0-24-25 0</inkml:trace>
  <inkml:trace contextRef="#ctx0" brushRef="#br0" timeOffset="93214.7588">13113 12144 304 0,'0'-11'115'0,"-11"11"-62"0,3 0-49 0,6 5 24 0,-4 1-23 16,1 12-4-16,-3 15-7 16,-3 18 1-16,-2 6 3 15,0 11 1-15,2-8 1 0,4-9-22 16,1-7-10-16,6-13-37 16,6-14-16-16,7-17-17 15</inkml:trace>
  <inkml:trace contextRef="#ctx0" brushRef="#br0" timeOffset="93412.7839">13367 12041 248 0,'10'-5'93'0,"-4"12"-50"0,2 6-46 16,-6 3 19-16,1 12-12 16,-3 14 0-16,-3 20 4 15,-5 4 3-15,-2 9-6 16,-4-9 10-16,1-9 5 0,3-12-6 0,2-10-3 15,2-11-9-15,9-15-1 16,8-27-19-16,10-41-5 16,16-45-108-1</inkml:trace>
  <inkml:trace contextRef="#ctx0" brushRef="#br0" timeOffset="93905.7807">13719 12052 240 0,'13'-36'90'0,"-8"19"-48"0,6 4-29 15,-9 10 22-15,4 1-14 16,-1 2-4-16,0 5-4 16,1 10 1-16,-4 14-7 15,-2 15-6-15,-2 11-4 0,-4 15 2 16,-2 1 2-16,-2 4 0 16,2-13 2-16,0-12 0 15,3-12 1-15,10-27-27 16,8-24-11-16,16-36-8 15,6-28-30-15,4-22-14 16,-2 4 43-16,0 2 23 16,-8 18 52-16,-2 12 22 15,-6 16-2-15,-5 12-1 16,-3 11-14-16,-2 15-3 16,-3 18-15-16,-3 22-6 15,-5 28-6-15,-3 18 0 16,-5 14 0-16,1 8 3 15,-1-4-5-15,5-12-1 16,11-14-48-16,5-14-23 0,3-24-61 16</inkml:trace>
  <inkml:trace contextRef="#ctx0" brushRef="#br0" timeOffset="94146.1957">14446 11871 348 0,'-10'22'132'0,"7"-13"-72"0,0 13-68 16,1-11 23-16,-1 15-12 15,0 12-2-15,1 10 0 16,-3 10 1-16,-1 8-1 16,-2 7-1-16,0 6 3 0,0-4-2 15,0-7-1-15,3-8 1 16,0-14-1-16,2-13-31 0,3-17-14 15,3-32-63 1,0-48-66-16,-1-31 57 16</inkml:trace>
  <inkml:trace contextRef="#ctx0" brushRef="#br0" timeOffset="94255.9741">14515 11573 212 0,'11'18'82'0,"20"8"-44"0,6 25-55 0,-23-20 9 15,4 15-81-15,1 5-30 16</inkml:trace>
  <inkml:trace contextRef="#ctx0" brushRef="#br0" timeOffset="94640.8576">14772 12206 244 0,'-3'-24'93'0,"-8"19"-50"0,4-1-37 15,1 4 22-15,1-7-17 16,-3 2-6-16,3-2-1 15,-3 3-1-15,0 1-1 16,0 8 1-16,0 3 0 0,-3 14-4 16,3 17 1-16,-2 19-2 15,-1 10 0-15,1 4 6 16,-1-4 5-16,3-13 1 16,6-11 4-16,4-11-16 15,6-11-8-15,8-22-24 16,5-36-11-16,6-28-12 0,-4-13-2 15,-1-5 34-15,-4 5 18 16,-2 10 27-16,-3 16 12 16,-2 9 1-16,-1 13 3 15,-2 9-9-15,0 9-2 16,0 22-16-16,-3 17-8 16,-2 27-6-16,0 18-2 15,-3 8 4-15,0 7 3 16,5-9-15-16,6-8-4 15,5-14-48 1,2-15-61-16,1-18 27 16</inkml:trace>
  <inkml:trace contextRef="#ctx0" brushRef="#br0" timeOffset="94926.0425">15124 12455 192 0,'26'-59'71'0,"-18"19"-38"0,5-15-30 16,-7 24 17-16,1-11-10 15,1-11-3-15,3 0 2 16,2 3 4-16,-2 1-7 15,-3 5-3-15,2 2 0 0,-2 5-4 16,-2 4 0-16,-6 6-17 16,-6 9-8-16,-4 14 7 15,-4 17 3-15,-4 14 12 16,-9 15 5-16,-2 15 11 16,-5 5 7-16,-3 2 16 15,5-3 10-15,6-1-6 16,-1-7-1-16,14-5-19 15,8-4-7-15,7-8-25 0,12-14-9 16,7-9-18-16,8-17-5 16,3-25-62-1,10-26-36-15,3-14 63 16</inkml:trace>
  <inkml:trace contextRef="#ctx0" brushRef="#br0" timeOffset="95123.1367">15420 11880 252 0,'11'2'93'0,"-14"7"-50"0,6 11-39 0,-1 4 19 15,-2 24-11-15,0 32 1 16,3 37-28-16,-1 52-9 16,-4 23 11-16,-11 4 41 0,-14-17 24 15,-7-16 8-15,-6-13 1 0,0-26-31 16,3-23-13-16,3-22-13 16,5-21-4-16,5-19-22 15,3-17-10-15,5-37-22 16,3-42-8-16,7-65-49 15</inkml:trace>
  <inkml:trace contextRef="#ctx0" brushRef="#br0" timeOffset="95438.338">15997 11728 404 0,'-14'2'151'0,"17"0"-82"0,10 11-83 0,-7-6 22 16,4 6-20-16,3 11-3 15,6 12-56-15,7 6-23 0,-4 19-49 16,-4-1-18-16</inkml:trace>
  <inkml:trace contextRef="#ctx0" brushRef="#br0" timeOffset="95661.675">16439 11697 344 0,'-3'-5'129'0,"3"5"-70"0,0 5-53 15,0-1 25-15,0 5-13 16,-3 6 0-16,-2 16-9 16,-8 22-3-16,-16 33-3 15,-11 33 2-15,-10 29 4 0,-11 20 10 16,-19 12 6-16,4 1-9 15,-1-2-4-15,11-16-18 0,10-26-9 16,14-29-67 0,16-31-29-16,10-37-55 15</inkml:trace>
  <inkml:trace contextRef="#ctx0" brushRef="#br0" timeOffset="95888.1036">16534 12270 480 0,'-3'4'178'0,"3"-1"-96"0,3 3-95 0,-1-1 28 0,1-1-16 16,2 3-2-16,1 4-3 15,-4 4-1-15,-4 7 4 16,-4 7-14-16,-7 6-6 0,-3 9-28 15,0-6-12-15,1-5-110 16</inkml:trace>
  <inkml:trace contextRef="#ctx0" brushRef="#br0" timeOffset="96038.6914">16790 11895 260 0,'24'27'99'0,"-13"-12"-54"0,5 20-163 0,-14-15-34 15</inkml:trace>
  <inkml:trace contextRef="#ctx0" brushRef="#br0" timeOffset="96188.7154">16751 12336 288 0,'13'2'110'0,"8"-2"-60"0,16-4-80 0,-18 0 8 15,10-12-75-15,16-21-28 16,5-21 44-16,3-10 22 0</inkml:trace>
  <inkml:trace contextRef="#ctx0" brushRef="#br0" timeOffset="96368.1444">17251 11710 312 0,'-8'-11'115'0,"-3"9"-62"0,-7-3-44 15,5 5 27-15,-6 3-24 16,-2 3-6-16,-11 14-10 16,-2 15-2-16,-1 16 3 15,1 22-3-15,0 17 1 0,7 5 3 16,14-7 3-16,8-8-7 16,7-14-3-16,11-16-20 15,19-23-8-15,16-43-54 16,7-45-61-1,4-32 41-15</inkml:trace>
  <inkml:trace contextRef="#ctx0" brushRef="#br0" timeOffset="96893.4354">17566 11201 348 0,'-8'11'129'0,"0"17"-70"0,-8 41-71 0,5-19 18 15,-7 32-5-15,-11 30 1 16,2 30-3-16,3 10 1 15,11-5 0-15,5-21-7 0,14-16-3 16,9-21-19-16,4-23-6 16,5-31-15-16,2-24-6 15,3-24-3-15,3-16 1 16,-3-6 45-16,-5-9 23 16,-3-3 31-16,-5 1 14 0,-3-7-11 15,-5 5-3-15,-2 4-13 16,-4 6-5-16,-2 7-7 15,0 7-2-15,-2 9-22 16,-4 8-6-16,-2 18-7 16,-2 20-1-16,-4 20 6 15,4 8 2-15,2 3 20 16,3-9 7-16,2-7 6 16,8-6 3-16,9-20-30 15,7-23-13-15,16-30-17 16,8-39-7-16,2-23-24 15,-2-2 31 1,-5-2 63-16,-8 6 24 16,-8 7 14-16,-6 18 0 0,-5 12 0 15,1 19-35-15,-9 8 4 0,-2 29-4 16,-6 33-22 0,-5 42-3-16,-5 44-2 15,-1 31 4-15,-1 18 2 16,1-7-3-16,6-7-3 15,8-24-58-15,6-31-26 16,2-41-68 0</inkml:trace>
  <inkml:trace contextRef="#ctx0" brushRef="#br0" timeOffset="97569.8049">12269 12960 280 0,'29'0'107'0,"5"2"-58"0,54 7-48 16,-43-4 19-16,37 1-11 15,29-6-1-15,42 0-4 16,35-9-3-16,29-6 0 15,32-9 1-15,31-9 1 0,27-3-1 16,26-8-2-16,17 2-8 16,33 3-5-16,17 1-26 15,-3 3-13-15,-6-3 1 16,-18 3 1-16,-15 2-38 16</inkml:trace>
  <inkml:trace contextRef="#ctx0" brushRef="#br0" timeOffset="97929.9553">19074 12327 380 0,'8'5'143'0,"0"10"-78"0,8 9-102 16,-8-10 11-16,2 3-120 15,-2 5-46-15,-5 0 89 16,-6-2 44-16</inkml:trace>
  <inkml:trace contextRef="#ctx0" brushRef="#br0" timeOffset="98038.4359">19042 12656 316 0,'0'2'118'0,"0"3"-64"0,13-3-129 0,-10 0-10 16,5-2-30-16,-3-16-8 15</inkml:trace>
  <inkml:trace contextRef="#ctx0" brushRef="#br0" timeOffset="98515.4004">18852 7391 332 0,'50'-14'123'0,"16"1"-66"0,56-20-71 0,-43 18 19 16,43-10-14-16,26 6-1 15,35 1-33-15,10 7-11 0,10 2-68 16,6 7-26-16</inkml:trace>
  <inkml:trace contextRef="#ctx0" brushRef="#br0" timeOffset="99085.2003">19823 11404 316 0,'-11'-7'121'0,"8"5"-66"0,6 4-66 16,-3 0 18-16,5 0-9 16,9 3 0-16,17 4 0 15,12-3-2-15,10 5 3 16,5-4-5-16,13-1 0 0,6-1-26 16,0-3-9-16,-3-2-78 15</inkml:trace>
  <inkml:trace contextRef="#ctx0" brushRef="#br0" timeOffset="99393.1015">20130 11728 332 0,'-19'-5'123'0,"14"10"-66"0,-6-3-64 0,6 2 19 16,-3 7-13-16,-3 3 1 0,-2 10 0 16,-3 9 2-16,0 4-1 15,0 10-3-15,6 6-1 0,5 2 6 16,7 0 3-16,11-4-1 16,9-5 0-16,7-7-8 15,8-8-2-15,13-6-14 16,6-14-5-16,2-14-56 15,3-19-24-15,-16-11-7 16</inkml:trace>
  <inkml:trace contextRef="#ctx0" brushRef="#br0" timeOffset="99568.2353">20114 11924 308 0,'0'0'115'0,"8"0"-62"0,13-2-62 0,-11 2 20 16,11-7-30-16,19 0-9 15,10-8-55-15,9-11-23 16,2-8 11-16,7-5 8 16</inkml:trace>
  <inkml:trace contextRef="#ctx0" brushRef="#br0" timeOffset="99805.6107">20878 11377 328 0,'-8'-4'123'0,"6"4"-66"0,2 2-58 15,0-2 25-15,-6 2-18 16,1 5-4-16,0 6-1 16,-3 2 1-16,0 16-1 15,-3 16-1-15,1 25 3 0,-3 21 0 16,-1 41 1-16,6 34-7 15,0 19 0-15,8 27 3 16,6-4 2-16,2-16-7 16,5-38-4-16,-3-39-22 15,4-35-7-15,2-34-100 16</inkml:trace>
  <inkml:trace contextRef="#ctx0" brushRef="#br0" timeOffset="100091.2287">21148 11135 420 0,'0'-9'156'0,"5"13"-84"0,6-6-86 0,-6 4 24 15,3 3-12-15,5 1-2 16,6 10-6-16,7 1-4 15,6 10 8-15,0 4-4 0,-3 6-1 16,-5 1 7-16,-6-5 1 16,-4 2 7-16,-9-2 2 0,-13 0 0 15,-8 5-1-15,-10 10-45 16,-17 14-18-16,-15 8-66 16,-16 10-59-1,-5-1 68-15</inkml:trace>
  <inkml:trace contextRef="#ctx0" brushRef="#br0" timeOffset="100423.2671">20079 10877 376 0,'-8'0'140'0,"6"11"-76"0,-4 8-77 0,-2-3 20 16,0 17-13-16,-2 18 1 15,-1 21 3-15,-2 30 1 16,-8 32 1-16,-3 27 0 0,0 25 0 15,3 8-5-15,0-7 1 16,5-24-20-16,3-22-7 16,5-28-24-16,3-36-8 0,2-33-56 15</inkml:trace>
  <inkml:trace contextRef="#ctx0" brushRef="#br0" timeOffset="100631.0155">20399 11011 344 0,'22'-7'129'0,"4"-1"-70"0,22-8-71 16,-25 7 20-16,20-6-8 15,7 2 2-15,8-3-6 16,6 5-1-16,15 2 2 15,3 5-30-15,5 0-12 0,1 10-87 16</inkml:trace>
  <inkml:trace contextRef="#ctx0" brushRef="#br0" timeOffset="100856.3593">21624 11126 340 0,'3'9'129'0,"0"2"-70"0,-3 13-67 0,0 0 23 15,0 22-12-15,-6 21-2 0,1 27-3 16,-5 25-1-16,-4 25 2 16,1 12-9-16,2 1-1 0,4 2-43 15,1-7-16-15,1-5-55 16</inkml:trace>
  <inkml:trace contextRef="#ctx0" brushRef="#br0" timeOffset="101097.9928">20103 12693 392 0,'40'5'148'0,"34"-1"-80"0,79-4-77 0,-87 5 23 16,83-3-15-16,28-4 1 16,29 2-121-16,22-5-55 15,-17-8 41-15,-23-29 24 16</inkml:trace>
  <inkml:trace contextRef="#ctx0" brushRef="#br0" timeOffset="102853.5732">22212 10429 344 0,'2'-4'129'0,"6"6"-70"0,0 0-71 16,-5 0 18-16,0 3-7 15,-1 6 0-15,1 8-4 16,0 28 1-16,-6 30 2 16,-5 49 1-16,-8 52 1 0,-8 58 0 15,-5 55 2-15,-3 38-8 16,9 23-1-16,12 3-20 16,14-15-8-16,-3-11-59 15,2-41-62 1,4-63 47-16</inkml:trace>
  <inkml:trace contextRef="#ctx0" brushRef="#br0" timeOffset="103123.0425">22376 10041 428 0,'-11'-2'162'0,"9"-3"-88"0,-6 12-91 0,0 0 23 16,-6 6-18-16,-7 15-3 16,-13 23 4-16,-14 18 2 15,-7 21 5-15,-1 5-18 0,-2 13-5 16,0-2-52-16,10 4-24 0</inkml:trace>
  <inkml:trace contextRef="#ctx0" brushRef="#br0" timeOffset="103288.341">22421 10233 324 0,'47'13'121'0,"-7"13"-66"0,21 25-64 15,-29-22 18-15,5 19-14 16,13 16 1-16,6 20-110 16,-3 20-51-16,-14 15 62 15,-12 2 32-15</inkml:trace>
  <inkml:trace contextRef="#ctx0" brushRef="#br0" timeOffset="105074.8363">8387 10987 260 0,'-18'-11'99'0,"10"4"-54"0,0 7-37 0,3 2 24 16,2 1-18-16,0 1-5 15,1 5-5-15,2 11-4 16,0 15 1-16,0 22 1 0,2 27 1 15,1 22-4-15,-3 22 1 16,0 26 0-16,-3 14 0 0,-2 21 2 16,-3 5 3-16,3 7-7 15,0-11 0-15,5-23-24 16,7-28-8-16,12-33-91 16</inkml:trace>
  <inkml:trace contextRef="#ctx0" brushRef="#br0" timeOffset="105449.8106">8173 12790 288 0,'-19'-2'110'0,"17"4"-60"0,2-2-54 0,0 0 21 16,0 0-15-16,2 3-1 15,4 1-1-15,4 7 2 16,6 4-1-16,3 12-3 0,2 8-1 16,0 3 2-16,-2 4 2 15,-1-9-2-15,1-7-2 16,-1-6 2-16,-2-5 2 15,0-8 2-15,2-5 3 16,4-4-1-16,-1-11 2 0,3-9-4 16,-1-18 0-16,4-11-17 15,-1-15-5-15,1-11-44 16,-6-2-17-16,-8 4-26 16</inkml:trace>
  <inkml:trace contextRef="#ctx0" brushRef="#br0" timeOffset="105840.4619">6855 13174 324 0,'0'0'121'0,"11"2"-66"0,10 7-66 0,0 2 16 0,37 2-6 15,19 9 0-15,48 3-8 16,36-1-4-16,51-4 7 16,55-11-42-16,56-12-14 0,18-19-53 15</inkml:trace>
  <inkml:trace contextRef="#ctx0" brushRef="#br0" timeOffset="110584.4494">19214 10665 332 0,'-37'4'123'0,"29"-4"-66"0,-3 3-66 16,6-3 18-16,-3 2-9 15,0 2 0-15,-2-2-5 16,-3 5 1-16,-3-3 2 15,-3 3 3-15,-2 0 2 0,-8 6-6 16,-8 7 0-16,-13 6 1 16,-14 14 3-16,-7 8 2 15,-11 14 1-15,0 4-2 16,2 9-2-16,1 11-28 16,-11 13-11-16,-3 9-93 15</inkml:trace>
  <inkml:trace contextRef="#ctx0" brushRef="#br0" timeOffset="110825.6943">18365 11150 384 0,'-3'2'143'0,"0"5"-78"0,-4 15-78 0,-4-7 20 15,-5 16-11-15,-8 15 0 0,-5 7 0 16,-8 0 0-16,3-2 3 16,7-9 0-16,9 0 3 0,12-7-17 15,22-4-6-15,24-13-34 16,34-32-13-16,19-41-63 16</inkml:trace>
  <inkml:trace contextRef="#ctx0" brushRef="#br0" timeOffset="111786.3461">19526 12914 300 0,'11'9'112'0,"5"2"-60"0,13 0-56 16,-19-5 18-16,6 3-10 0,5 0-3 15,1 4 2-15,-1 3 2 16,0 1-2-16,0 3 7 0,0 2 5 16,3-2-9-16,3 2-4 15,10-4-12-15,10-3-4 16,6-8-9-16,8-7 0 16,0-5 7-16,8-6 5 15,-1-4 7-15,-1 4 2 16,-7 0 8-16,-4 0 4 15,-6 4 3-15,-7 3 3 0,4 4-1 16,-4 2 1-16,-6 2-6 16,-3 3-4-16,-2 4-1 15,-1 0-1-15,1 0-18 16,3 2-5-16,-1-4-2 16,3-2 0-16,0-1 9 15,3-3 7-15,2-3 13 16,0-3 6-16,1 1-4 15,-1-4-1-15,0-1-5 16,3-8-3-16,8 3-5 16,-5 1 0-16,-3 0 2 15,0 5 1-15,-3 4 1 16,6-1 2-16,2 3-1 16,16 0-1-16,8 0 1 15,11-2-1-15,13 2 0 16,3 0 0-16,4 0 4 15,4 5 5-15,23 1-1 0,-8-8 1 16,9-7-58-16,-14-15-26 16,-24-29-49-1</inkml:trace>
  <inkml:trace contextRef="#ctx0" brushRef="#br0" timeOffset="117325.7757">1048 5819 236 0,'5'-5'90'0,"0"3"-48"0,9 0-51 0,-6 2 14 16,2-2-7-16,6-1-2 15,8 3 0-15,2 0 3 16,17 3 0-16,12 1 3 0,-2-2 1 15,5 3-1-15,19-3 1 16,2-2-2-16,-5-7-1 0,3 3 1 16,5-3-1-16,0 3-3 15,-5 2 0-15,-8 4-42 16,-14 2-20-16,-2 16-20 16</inkml:trace>
  <inkml:trace contextRef="#ctx0" brushRef="#br0" timeOffset="117701.9821">1860 5367 288 0,'-5'0'107'0,"10"8"-58"0,11 8-59 0,0-3 14 16,10 5-8-16,11 10 0 15,11 3-2-15,2 2 1 16,3 0 3-16,5 3 1 0,-5-5 3 15,0-1-3-15,-11-5 0 16,-7-1 3-16,-9 0 3 16,-10-2 20-16,-13 3 8 0,-19 3-12 15,-13 7-4-15,-13 12-33 16,-38 17-14-16,-20 28-109 16</inkml:trace>
  <inkml:trace contextRef="#ctx0" brushRef="#br0" timeOffset="122611.6547">10925 6026 176 0,'-8'0'66'0,"8"6"-36"0,5 12-37 15,-2-11 8-15,15 6-2 16,6 2 2-16,8 5 4 16,5-2 2-16,5 0-3 15,6-3 2-15,13-4 0 0,5-7 4 16,8-10 4-16,-3-7-8 16,11-7-1-16,0-7-1 15,-5-12 0-15,-11-10-2 0,-8-2 1 16,-10 1 11-16,-11 6 8 15,-13-5 4-15,-8 1 2 16,-11 3-11-16,-10 4-3 16,-16 3-17-16,-27 1-8 15,-16 15-1-15,-26 13-1 16,-29 20-8-16,-34 26-4 16,-16 25 0-16,-17 17 1 15,7 14-3-15,-4 13 0 16,19 15-56-1</inkml:trace>
  <inkml:trace contextRef="#ctx0" brushRef="#br0" timeOffset="123121.0607">12946 6125 244 0,'13'-7'93'0,"22"7"-50"0,47 5-52 16,-37-1 12-16,23 5-4 16,38 0 0-16,19-5 3 15,31 1 1-15,16-1-1 16,8-6-21-16,18-2-10 0,8-5-69 15</inkml:trace>
  <inkml:trace contextRef="#ctx0" brushRef="#br0" timeOffset="123706.6529">15523 6138 260 0,'0'-2'99'0,"16"2"-54"0,47 0-53 0,-23 0 18 16,18-4-7-16,40 2 3 15,32-5 1-15,42-2 1 16,42 0-4-16,43-8-20 0,44-5-7 16,43-5-93-1</inkml:trace>
  <inkml:trace contextRef="#ctx0" brushRef="#br0" timeOffset="124952.4894">20174 6081 260 0,'-7'-7'99'0,"7"7"-54"0,5 0-50 0,0 0 17 15,6 0-5-15,15 3 3 16,17 3 1-16,17 1 1 16,36 4-6-16,25-2-2 0,43 2 0 15,37-2-9-15,32-7-2 16,24-4-29-16,26-7-12 16,37-2-65-16</inkml:trace>
  <inkml:trace contextRef="#ctx0" brushRef="#br0" timeOffset="126647.8331">22598 4277 308 0,'3'0'115'0,"-3"3"-62"0,2 5-64 16,-4-1 16-16,-1 6-6 15,-2 3 2-15,-3 12 2 16,-11 12 1-16,1 2-2 16,-14 4 1-16,-8 5 0 0,1 6 1 15,-14 3 0-15,2 8-2 16,-7-6 1-16,0 2-2 15,0 6-1-15,0 1-43 16,5 2-21-16,-8 0-61 16</inkml:trace>
  <inkml:trace contextRef="#ctx0" brushRef="#br0" timeOffset="126888.5883">21767 5078 272 0,'-2'31'104'0,"-4"0"-56"0,-7 19-38 0,5-28 23 16,-2 3-7-16,4 1-1 16,1-4-7-16,2 0-3 15,6-2-9-15,5-2-4 0,18 1-1 0,17-10-6 16,44-11-1-16,59-35-41 15,55-47-17-15,8-40-73 16</inkml:trace>
  <inkml:trace contextRef="#ctx0" brushRef="#br0" timeOffset="133707.9513">22008 3477 312 0,'8'0'115'0,"0"0"-62"0,0 0-51 0,-5 2 25 16,-1 0-12-16,1 3 2 16,-3 4-8-16,-5 4-1 15,-6 0-4-15,-8 16-9 0,1 4-5 16,-6 11-38-16,0 5-17 16,6-1-72-1</inkml:trace>
  <inkml:trace contextRef="#ctx0" brushRef="#br0" timeOffset="133855.4852">22135 3466 316 0,'3'4'121'0,"7"-8"-66"0,14 8-66 16,-13-4 18-16,5 0-7 16,7 0 0-16,1 0-29 15,0 0-13-15,-5 0-84 16,2 0-36-16</inkml:trace>
  <inkml:trace contextRef="#ctx0" brushRef="#br0" timeOffset="134199.5739">22188 3272 224 0,'-8'-15'85'0,"8"12"-46"0,0 1-19 16,0 2 24-16,0 0-7 15,0 2-2-15,3 3-15 0,-1 1-5 16,1 14-9-16,2 13 0 0,-2 18 4 15,0 15-6-15,-3 25 0 16,-3 17-4-16,-5 8-1 16,3-1 1-16,-3-9 2 15,2-18-1-15,1-17-1 16,3-18-30-16,-1-14-13 16,-5-25-68-1,-3-19-18 1,-10-13 291-1,-8-12-71 1,8 3-9-16,8-1-53 16,10 1-26-16,22-2-16 15,10-10-5-15,13-8 9 16,3-10-55-16,0-13-21 0,-8 6-52 16</inkml:trace>
  <inkml:trace contextRef="#ctx0" brushRef="#br0" timeOffset="134367.9471">22347 3345 248 0,'2'-2'93'0,"9"-1"-50"0,7-5-50 16,-2 3 14-16,6 1-7 16,1-1 0-16,1 1-14 15,0-3-5-15,0 3-52 0,0-1-21 16,2-1 16-16,6-5 9 15</inkml:trace>
  <inkml:trace contextRef="#ctx0" brushRef="#br0" timeOffset="134547.0253">22646 3102 304 0,'-8'-6'112'0,"8"6"-60"0,0 4-47 0,0-2 22 15,-3 3-15-15,0 1-2 16,1 5-2-16,-6 7 0 15,-3 4-4-15,-5 13-3 0,-7 5 2 0,1 11-15 16,-9 4-7-16,-1 0-43 16,0-7-18-16,6-4-44 15</inkml:trace>
  <inkml:trace contextRef="#ctx0" brushRef="#br0" timeOffset="134696.5743">22167 3647 280 0,'24'-5'107'0,"5"5"-58"0,10-6-55 16,-20 4 17-16,10-7-9 15,16 2-2-15,5-2-26 16,3 1-12-16,0-8-76 16,0-2-33-16</inkml:trace>
  <inkml:trace contextRef="#ctx0" brushRef="#br0" timeOffset="134890.8653">22212 3925 240 0,'8'-7'90'0,"10"-2"-48"0,22-13-45 0,-22 9 16 16,17 4-5-16,10-4 0 15,13-3-15-15,-2-6-8 16,-3 3-91-16,-6-17-42 0</inkml:trace>
  <inkml:trace contextRef="#ctx0" brushRef="#br0" timeOffset="135192.3125">22540 3534 296 0,'-5'5'110'0,"5"-3"-60"0,-3 2-45 16,3 1 24-16,-3 8-9 16,1 2-2-16,-4 16-8 15,-2 18-2-15,0 19-4 16,-7 23-3-16,-7 12 0 0,1 3-4 16,3-4 0-16,2-19-1 15,0-14 0-15,0-19-11 16,6-12-5-16,-4-14 6 0,1-13 5 15,0-6 21-15,2-12 12 16,3-2 5-16,3-9 5 16,2-6-16-16,6-22-8 15,10-25-33-15,19-21-12 16,8-23-126 0</inkml:trace>
  <inkml:trace contextRef="#ctx0" brushRef="#br0" timeOffset="135416.7472">22749 3384 384 0,'3'-4'143'0,"2"8"-78"0,0-1-65 16,-5-1 29-16,0 2-20 15,0 3-2-15,-3 8-5 16,-4 10-2-16,-9 5 1 15,-8 8-12-15,-8 8-3 0,0-4-24 16,1 4-10-16,4 1-94 16,6-12-58-1,13-15 89-15</inkml:trace>
  <inkml:trace contextRef="#ctx0" brushRef="#br0" timeOffset="135599.8566">22995 3623 340 0,'8'4'129'0,"-8"3"-70"0,-5 1-51 0,-1-3 29 16,-4 6-23-16,-9 11-5 15,-13 11-11-15,-15 9-3 16,-6 2 2-16,-5 4-12 0,-3 3-3 16,-5 4-45-16,7-8-19 15</inkml:trace>
  <inkml:trace contextRef="#ctx0" brushRef="#br0" timeOffset="135784.2989">22847 3761 344 0,'2'12'129'0,"4"1"-70"0,7 4-69 16,-10-1 20-16,-1 6-8 15,-2 4 1-15,-5 12-1 16,-3 13 1-16,-13-1-2 15,-3-1-16-15,0-1-5 0,3-8-61 16,0-9-26-16</inkml:trace>
  <inkml:trace contextRef="#ctx0" brushRef="#br0" timeOffset="135912.3073">23114 3457 316 0,'16'0'118'0,"13"-6"-64"0,3 3-63 0,-19 3 18 16,3-2-58-16,5 0-21 16,0-2-51-16,-2 1-19 15</inkml:trace>
  <inkml:trace contextRef="#ctx0" brushRef="#br0" timeOffset="136301.6635">23127 3554 292 0,'-2'-4'110'0,"-1"8"-60"0,0-4-43 0,3 9 26 15,-2-5-17-15,-6 12-1 0,-3 13-9 16,-2 10-4-16,-3 14-1 16,-2-2-1-16,-1 4 2 0,14-2-1 15,5 2 2-15,5-2-4 16,19-11-2-16,13-5-5 15,8-8 0-15,10-14-36 16,-4-17-13-16,-4-18-4 16,-12-6 1-16,-6 2-21 15,-11-18 14 1,-10 11 57-16,-5-4 31 16,-11 4 17-16,-8 0 4 15,-8 4-2-15,-5 5 3 16,5 5 0-16,-5 4-23 15,0-1 4-15,16 5 0 0,8 3-17 16,10-5-8-16,21 2-3 0,9-2 2 16,7 0-6-16,19-2-2 15,2 2-107 1</inkml:trace>
  <inkml:trace contextRef="#ctx0" brushRef="#br0" timeOffset="138929.0793">23212 3378 284 0,'-3'-29'107'0,"3"16"-58"0,-2-14-37 0,-1 19 24 15,-5-8-13-15,-5-1 0 16,-3-1-21-16,-5-6-8 15,-8-1 3-15,-11 3-9 0,-13-4 1 16,-21 2 4-16,0 10 3 16,-16 6 1-16,-13 8-1 15,2 6 0-15,-2 10 0 16,0 10 3-16,8 18 2 16,5 20-2-16,8 13-2 15,5 25-1-15,11 15 0 0,15 6-2 16,33 5 1-16,26-9 1 15,32-11-1-15,42-4-3 16,47-12 0-16,30-26-34 16,31-41-12-16,25-38-51 15,4-38 218 17,75-99-28-17,-98 26 5-15,-74 12-35 16,-59 11-20-16,-42-5-41 15,-42 2-15-15,-45 3 9 16,-50 4-12-16,-46 17-1 0,-34 30-18 16,-29 27-8-16,-10 23-41 15,-3 18-55 1,16 11 40-16</inkml:trace>
  <inkml:trace contextRef="#ctx0" brushRef="#br0" timeOffset="139425.4552">22151 4249 276 0,'69'4'104'0,"-8"1"-56"0,66 3-54 0,-61-5 17 16,50 1-9-16,32-4-2 16,19-2-15-16,18-9-5 15,3-5-96-15,10-8-40 16</inkml:trace>
  <inkml:trace contextRef="#ctx0" brushRef="#br0" timeOffset="140085.9092">23725 4242 272 0,'8'-11'101'0,"-5"11"-54"0,-1 7-55 0,-2-9 18 16,3 2 0-16,-3 0 10 15,-3 4-4-15,-2 0-8 16,-3 5-3-16,-5 4 1 0,-11 1-3 16,-2 1-2-16,-14 5 0 15,0 6-1-15,6 1 0 16,5-3 0-16,5 0-5 16,11-2 1-16,2-4-16 15,9-3-6-15,9 3-3 16,9-9 3-16,11-7 12 15,2-4 8-15,-3-2 10 16,1-5 8-16,2 2-2 16,-3-4 2-16,-7 0-5 15,-6-2 1-15,-2-3-5 16,-3 5 0-16,-8-2-28 16,-8 2-10-16,-5-7-73 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4:31:23.04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15206 9342 200 0,'5'-2'74'0,"0"2"-40"0,6-2-40 16,-3 2 14-16,5-3-7 16,0 1-1-16,3 2 3 15,3 0 2-15,-4-2-2 16,1 0 11-16,0 0 6 0,-3-3 1 0,1 1 2 15,2-1-4-15,-3-1 0 16,3 1-6-16,-3 1-3 16,3-1-5-16,0 1-4 15,2 0 4-15,1-1 1 16,7 1 0-16,3-3 1 16,6 1-4-16,2-3 0 15,2-2 1-15,1-2 2 16,2-1-3-16,1-1 0 15,7-1-1-15,0 3-2 16,3-2 5-16,-3 2 1 16,-2-3 0-16,5 3-1 0,-3-3-1 15,11-1 0-15,3 1-5 16,-1-3-1-16,-2 3-2 16,0-4 3-16,5 3 0 15,3-3 3-15,0 4-1 16,-3-3-1-16,2-1 1 15,9 2-1-15,3-2 2 16,2 3 1-16,-3-3-1 16,8 0-2-16,3-2-2 15,-5 4 1-15,0-2 1 16,5 3 0-16,-1-1 4 16,-1 0 2-16,18-6 0 15,2 4 1-15,-2 5-4 16,-11-1-2-16,0-6 0 0,11 3-1 15,-5-1 0-15,-3-2 2 16,5 0-1-16,3 2-1 16,-6-4 1-16,6 1-1 15,3-1-3-15,-4-2 2 16,1 1 1-16,8 3 2 16,0-2-6-16,-6 0-1 15,11 4 6-15,-2-6 4 16,-3 1-2-16,5 3-2 15,0-2 0-15,-6 0 1 16,12 0-3-16,-1-3 0 16,-2-4 1-16,13 3 0 0,-8 1-7 15,8-2 0-15,0 3 9 16,-3 0 6-16,11 6-3 16,-6-9-3-16,14 7-1 15,0-2-1-15,5-5-3 16,3 0 2-16,-6-1 1 15,14 1 2-15,-3-6-1 16,8 2-1-16,-3-3 1 16,9 5-1-16,-9 3-3 15,11-3 2-15,-8 0 1 16,-3 2 0-16,-7 3-25 16,-1-1-10-16,6-3-59 15,15-21-25-15,-34-18 5 16</inkml:trace>
  <inkml:trace contextRef="#ctx0" brushRef="#br0" timeOffset="4834.2944">16193 8266 316 0,'-16'-9'121'0,"16"9"-66"0,0 0-64 0,0 2 20 16,0 1-10-16,2 1 2 15,-2 3-4-15,0 8-2 16,3 7 2-16,0 13 0 0,-3 14 3 15,0 13-1-15,0 10-1 16,0 12 1-16,-3-2-1 16,-2-5-18-16,2-7-8 0,3-1-41 15,3-10-18-15,5-15-19 16</inkml:trace>
  <inkml:trace contextRef="#ctx0" brushRef="#br0" timeOffset="5358.7176">17314 8171 276 0,'-5'7'104'0,"5"2"-56"0,3 8-63 16,-3-1 16-16,0 6-3 16,0 13 3-16,2 14 1 15,-2 10 1-15,0 7-2 16,0 5-3-16,0-1 1 0,0-1-34 16,0-12-15-16,3-6-53 15</inkml:trace>
  <inkml:trace contextRef="#ctx0" brushRef="#br0" timeOffset="5569.124">17941 7924 4 0,'3'2'0'0</inkml:trace>
  <inkml:trace contextRef="#ctx0" brushRef="#br0" timeOffset="6341.5634">18383 7904 288 0,'0'0'107'0,"3"5"-58"0,0 6-51 0,-3-2 22 15,2 8-14-15,3 19-3 16,1 8-5-16,-1 15 1 16,0 16 1-16,1 7-11 0,-1 6-5 15,-2-2-56-15,-1 4-23 0</inkml:trace>
  <inkml:trace contextRef="#ctx0" brushRef="#br0" timeOffset="6605.5781">19026 7530 348 0,'0'0'132'0,"0"4"-72"0,0 11-74 0,-2-4 19 16,2 16-9-16,0 15-1 16,-6 20 1-16,1 15 3 15,0 24 0-15,-1 9-35 0,-2 12-13 16,1 3-76 0,4-14-41-16,3-30 82 15</inkml:trace>
  <inkml:trace contextRef="#ctx0" brushRef="#br0" timeOffset="6935.5529">19444 7538 332 0,'-5'-4'123'0,"5"4"-66"0,3 2-69 15,-3 0 20-15,2 1-6 16,4 3 1-16,-1 3-4 16,0 4 1-16,3 14 0 15,-3 10-3-15,1 12 2 0,-4 10-1 16,1 14 0-16,-3 9-5 15,3 4-3-15,-1-5-23 16,4-1-11-16,-1-10-76 16,0-8-39-16,6-22 80 15</inkml:trace>
  <inkml:trace contextRef="#ctx0" brushRef="#br0" timeOffset="7205.6591">20190 7069 296 0,'0'2'110'0,"0"2"-60"0,3 10-52 16,-3-8 20-16,0 7-13 15,0 12-3-15,3 19-4 16,-3 20 1-16,-3 20 1 16,0 21 0-16,-2 17 0 0,-3 14-38 15,-2 5-14-15,-1-4-69 16</inkml:trace>
  <inkml:trace contextRef="#ctx0" brushRef="#br0" timeOffset="7673.2321">20664 7102 288 0,'11'4'110'0,"-9"3"-60"0,6 13-63 16,-8-7 17-16,0 20-8 15,-3 24 2-15,-4 23 1 16,-7 23 3-16,1 14-1 15,0 20-9-15,-3 6-5 0,0 7-95 16,3-13-51 0,2-34 72-16</inkml:trace>
  <inkml:trace contextRef="#ctx0" brushRef="#br0" timeOffset="7971.7908">21058 6908 236 0,'3'6'90'0,"2"12"-48"0,6 15-42 15,-6-6 18-15,0 15-8 16,-2 30 2-16,0 36-9 16,-6 51-2-16</inkml:trace>
  <inkml:trace contextRef="#ctx0" brushRef="#br0" timeOffset="24845.8213">14880 8625 184 0,'-8'0'71'0,"6"0"-38"0,2 3-17 0,0-3 22 0,0 2-9 16,2 0 7-1,27 0-10-15,14-2-13 16,12 0-6-16,25-2-1 0,18 0-5 15,-1-3-3-15,20-1-8 16,-3-3-4-16,-9-6 5 16,7 6 3-16,-9 0 1 15,-11-4 4-15,-10 2-20 16,-2 4-8-16,-9 7-78 16</inkml:trace>
  <inkml:trace contextRef="#ctx0" brushRef="#br0" timeOffset="25461.747">15174 8819 296 0,'8'-2'110'0,"0"7"-60"0,2 6-54 0,-7-3 21 15,2 10-13-15,1 13 0 16,-4 24 0-16,1 38 2 15,-8 30-3-15,-6 38-4 0,-5 44 0 16,-10 38-1-16,-6-3-2 16,-8-4-8-16,8-31-3 15,6-33-16-15,5-35-8 16,-3-34-76 0</inkml:trace>
  <inkml:trace contextRef="#ctx0" brushRef="#br0" timeOffset="25747.0644">14878 10581 328 0,'2'29'123'0,"27"2"-66"0,-2 17-66 15,-14-24 18-15,8 9-9 16,3 1 0-16,2-1-5 16,-2-5 1-16,0-6 2 15,0-11 10-15,8-8 6 0,5-10-2 0,2-13 1 16,4-15-4-16,-1-18 2 16,-2-22-28-16,2-53-11 15,3-42-123 1</inkml:trace>
  <inkml:trace contextRef="#ctx0" brushRef="#br0" timeOffset="26933.4094">13883 11086 356 0,'-29'-7'132'0,"5"3"-72"0,5 0-61 0,11 8 25 15,0 5-21-15,-2 6-3 16,-1 21-3-16,1 25-2 16,-4 19 4-16,4 12-2 0,2-1-1 15,5 1 3-15,3-17 0 16,3-9-2-16,5-10 2 16,0-15-23-16,2-10-12 15,9-15-8-15,2-12-3 16,0-19 6-16,3-21 2 0,0-12 18 15,0-5 8-15,-6-7 3 16,1 1 2-16,-6 4 5 16,0 11 3-16,-2 8 21 15,-6 10 8-15,0 6-1 16,1 11-2-16,-4 11-12 16,1 14-6-16,0 10-5 15,-1 14 0-15,3 6-2 16,1 5 2-16,2 0-2 15,2-7-1-15,4-9-2 16,4-8 1-16,1-12 1 16,-1-8 2-16,1-12 1 15,-4-15 1-15,-1-8-2 16,-4-10-2-16,-2-6 1 0,-8-7-1 16,-5 3 0-16,-6-1 2 15,-2 8-3-15,-3 7 0 16,-2 15-10-16,-3 8-3 15,-3 19-15-15,0 10-7 16,3 13-53 0,10 4-31-16,9-4 53 15</inkml:trace>
  <inkml:trace contextRef="#ctx0" brushRef="#br0" timeOffset="27262.9503">14542 11137 316 0,'-14'-5'121'0,"12"5"-66"0,-4 0-62 16,1 3 21-16,0 1-22 15,-6 5-5-15,-2 6-6 16,-3 12-2-16,-2 8 12 16,-1 9-2-16,-2-2 0 0,2 4 9 15,6-8 5-15,8-5 1 16,10-7 1-16,6-1-12 15,5-6-3-15,7-5-4 16,12-3 1-16,-3-5-2 16,-6 1 2-16,-5-5 9 15,-5 0 5-15,-8 0 17 16,-5 3 11-16,-14 4-11 16,-7 11-2-16,-6 8-15 0,3 10-5 15,-1 1-29-15,4 1-11 16,13-2-62-1</inkml:trace>
  <inkml:trace contextRef="#ctx0" brushRef="#br0" timeOffset="27445.0935">14613 11379 304 0,'-8'2'112'0,"13"1"-60"0,16 6-63 0,-7-7 16 0,10-2-17 16,7-7-3-16,14-4-30 16,13-4-12-16,3-7-51 15,3-3-18-15</inkml:trace>
  <inkml:trace contextRef="#ctx0" brushRef="#br0" timeOffset="27698.4649">14745 11168 308 0,'-8'-3'115'0,"3"3"-62"0,2 3-62 15,1 3 18-15,-1 10-12 16,0 4 2-16,-2 17 1 15,2 12 0-15,1 6-3 0,2 6 2 16,5 8-4-16,8-3-1 16,9-4-44-16,20-7-16 15,8-24-46 1</inkml:trace>
  <inkml:trace contextRef="#ctx0" brushRef="#br0" timeOffset="27983.0209">15724 10669 376 0,'-13'-4'143'0,"8"2"-78"0,-3 2-74 16,2 0 23-16,-1 0-28 16,-12 0-5-16,0 4-4 15,-2 7-2-15,-3 18 15 16,-2 24 3-16,2 28 2 0,0 32 1 15,3 34 0-15,5 34 0 16,8 18 3-16,0 1 2 16,3-10 2-16,-8-29 7 15,0-22 4-15,-6-29-5 16,1-24-1-16,-3-24-66 16,-6-34-30-16,-5-34-38 15</inkml:trace>
  <inkml:trace contextRef="#ctx0" brushRef="#br0" timeOffset="28149.1951">15142 11406 348 0,'-3'13'132'0,"6"-4"-72"0,13-3-74 0,-3-6 19 15,22 0-5-15,12-2 2 16,11-7-71-16,6-4-32 15,15-2-27-15,-10-3-8 16</inkml:trace>
  <inkml:trace contextRef="#ctx0" brushRef="#br0" timeOffset="28704.1855">15769 11247 296 0,'-13'-2'110'0,"8"2"-60"0,2 0-61 16,3 0 18-16,0 2-12 15,3 5 1-15,-1-1-3 16,4 7 0-16,-1 12 4 16,0 6 1-16,0 8 2 0,1 1 11 15,-1-3 7-15,-2-3 2 16,2-8 3-16,0-6-11 16,1-5-4-16,-1-8-25 15,3-12-11-15,0-19-22 0,2-18-6 16,4-13 17-16,-1 2 7 15,0 7 20-15,0 6 7 16,0 14 19-16,3-1 8 16,6 14-2-16,-4 13 1 15,1 9-10-15,-4 13-2 16,1 11-3-16,-5 9 1 16,-3-2 16-16,-3-3 9 15,-2-4-10-15,-1-9-4 16,1-1-20-16,0-10-9 15,-1-2-12-15,1-9-6 16,5-15 0-16,3-7 3 0,-1-11 5 16,1-2 3-16,-1 0 17 15,1 2 8-15,-3 9 10 16,0 2 4-16,0 9 3 16,0 2 0-16,0 14-13 15,-3 8-7-15,3 13-2 16,0 10 0-16,-3-1-1 15,0 0-1-15,1-4 3 16,-1-7 2-16,-2-4-18 16,4-20-43-1,7-22-6-15,4-18-42 16</inkml:trace>
  <inkml:trace contextRef="#ctx0" brushRef="#br0" timeOffset="28854.0669">16457 11009 212 0,'24'-35'79'0,"-19"39"-42"0,0-4-26 0,-5 4 21 15,3 5-11-15,-3 13 1 16,0 14-4-16,-3 8-2 16,1 15-8-16,-3 7 1 0,-1 5 4 15,1-7-9-15,2-7-5 16,3-2-37-16,0-13-17 16,6-9-67-1</inkml:trace>
  <inkml:trace contextRef="#ctx0" brushRef="#br0" timeOffset="29079.2123">16685 11112 296 0,'-11'-19'110'0,"8"27"-60"0,-2-3-50 0,2-1 23 0,-2 1-20 16,-3 1-5-16,-2 5-5 15,-4 14 1-15,1 12 4 16,-3 16 3-16,0 9 4 0,3 4 2 15,5 0 3-15,6-6-5 16,4-8-1-16,6-10-18 16,5-11-7-16,11-18-37 15,11-28-12-15,-4-29-41 16</inkml:trace>
  <inkml:trace contextRef="#ctx0" brushRef="#br0" timeOffset="29264.3637">16687 11137 308 0,'-8'0'115'0,"19"0"-62"0,18 0-66 0,-18 0 17 16,7-2-28-16,11-5-7 15,6-4-24-15,4-7-8 16,12 1-34-16,2-3-14 15</inkml:trace>
  <inkml:trace contextRef="#ctx0" brushRef="#br0" timeOffset="29499.6518">16878 10936 248 0,'-16'-13'93'0,"16"15"-50"0,-3 0-39 15,1 0 19-15,-1 7-20 16,0 5-3-16,1 12-1 16,-4 16 2-16,1 9 0 15,-3 15 4-15,-2 7 4 0,-1 4-5 16,3-11 0-16,3-2-4 16,2-9-1-16,3-13-43 15,3-11-20-15,5-25-43 16</inkml:trace>
  <inkml:trace contextRef="#ctx0" brushRef="#br0" timeOffset="29652.735">17063 11192 304 0,'3'26'112'0,"-6"-4"-60"0,-2 20-54 0,-3-17 22 15,0 8-12-15,0 6-2 16,-3 1-39-16,1-3-15 15,-4-6-80-15</inkml:trace>
  <inkml:trace contextRef="#ctx0" brushRef="#br0" timeOffset="29785.4706">17134 10813 236 0,'0'15'90'0,"6"7"-48"0,-1 27-115 15,-2-21-16-15,2 25 5 16,-2-2 11-16</inkml:trace>
  <inkml:trace contextRef="#ctx0" brushRef="#br0" timeOffset="30130.3529">17238 11190 236 0,'-11'0'90'0,"3"4"-48"0,3 5-60 0,0 0 9 16,-1 19-24-16,-2 12-4 15,3 15 15-15,0 3 10 16,5-6 8-16,2-5 25 0,4-10 11 16,2-10-8-16,7-14-3 15,4-13-8-15,5-16-3 16,0-17-15-16,-1-17-4 15,1-8-7-15,-11 3-1 16,-5-4 16-16,-5 4 10 16,-8 6 2-16,-3 9 2 15,-5 7-5-15,-6 13-3 0,-5 12-11 16,-2 12-6-16,-3 18-5 16,0 9 0-16,2 11-48 15,9 6-44 1,7 1 37-16</inkml:trace>
  <inkml:trace contextRef="#ctx0" brushRef="#br0" timeOffset="30491.5137">17627 10996 252 0,'10'-3'96'0,"-7"6"-52"0,-1 5-40 16,-2-3 21-16,0 4-14 15,0 6-3-15,0 18-12 16,-2 13-3-16,-4 7 4 0,-1 7-1 16,-4 4 2-16,0-13 11 0,3-10 3 15,3-7-3-15,0-8-1 16,2-11-17-16,6-12-7 16,7-17-14-16,4-21-4 15,4-9 11-15,3-4 6 16,1-3 11-16,4 0 5 15,-2 7 13-15,-3 11 7 16,-5 9 5-16,-3 4 3 16,-2 11-10-16,-3 7-3 15,-3 13-6-15,-2 18 0 16,-9 15-5-16,-4 11 0 0,-1 11-23 16,0-9-9-16,4-2-92 15</inkml:trace>
  <inkml:trace contextRef="#ctx0" brushRef="#br0" timeOffset="30656.4926">17926 11404 340 0,'-6'6'126'0,"12"1"-68"0,4 4-134 15,-7-9-8-15,2 0-42 16,-5-11-11-16</inkml:trace>
  <inkml:trace contextRef="#ctx0" brushRef="#br0" timeOffset="30775.3951">17963 11507 300 0,'-6'5'112'0,"12"-1"-60"0,2 5-160 0,-3 0-25 15,0-3 33-15,-5-6 23 16</inkml:trace>
  <inkml:trace contextRef="#ctx0" brushRef="#br0" timeOffset="31016.3311">18082 10978 228 0,'-6'-4'85'0,"6"4"-46"0,0 4-57 15,0-4 11-15,3 0-7 16,8 0 3-16,2-2 5 16,3-3 3-16,5-1 2 15,3 1 5-15,2 1 2 0,3 2-11 16,0 2-6-16,-2 4-70 15</inkml:trace>
  <inkml:trace contextRef="#ctx0" brushRef="#br0" timeOffset="31406.2366">18190 10740 280 0,'0'-2'104'0,"0"2"-56"0,5 2-56 0,-5 2 16 16,3 5-15-16,0 11 0 16,2 15 3-16,0 23 2 15,-2 17 2-15,0 15 4 0,-1 9 2 0,-2 3 11 16,-2-8 4-16,-4-10 6 15,-2-11 4-15,0-11-9 16,0-14-2-16,-5-13-23 16,0-6-8-16,0-9-8 15,0-9-4-15,-1-7 10 16,1-6 5-16,0-7 1 16,2-6 2-16,3-1 1 15,3-1-1-15,5-3 1 16,5-6 3-16,14-14-11 15,7-15-2-15,6-18-108 16</inkml:trace>
  <inkml:trace contextRef="#ctx0" brushRef="#br0" timeOffset="31707.6171">18301 10760 224 0,'-2'-27'85'0,"-1"25"-46"0,8 2-46 0,-5 0 16 15,3 0-8-15,2 0-1 0,3 9 5 16,0 2 1-16,0 11-2 15,0 9 4-15,0 9 4 0,-3 6-4 16,0 9 0-16,1-9-17 16,-4-6-7-16,1-9-43 15,8-31-67 1</inkml:trace>
  <inkml:trace contextRef="#ctx0" brushRef="#br0" timeOffset="31962.2772">18497 10705 240 0,'0'0'90'0,"0"-5"-48"0,13 10-45 16,-10-3 16-16,0 2-12 15,-1 3-2-15,3 8-3 16,-2 1 3-16,0 6 0 0,-11 4 1 0,-5 7 0 16,-1 3 2-16,-1 1 1 15,-1-2-6-15,2-4 0 16,4-7 1-16,2-2 3 15,5-2 0 1,6-6-1-16,10-6 1 16,6-3-10-16,4-7-4 15,4-9-33-15,-1-3-15 16,1 1-23 0</inkml:trace>
  <inkml:trace contextRef="#ctx0" brushRef="#br0" timeOffset="32188.0291">18394 11139 320 0,'2'0'121'0,"1"2"-66"0,2 9-55 16,-2-4 21-16,2 6-14 15,1 7-2-15,-1 11-3 16,0 11 1-16,1 0-2 15,-4 8-3-15,-2-3 1 0,0-6-23 16,0-5-12-16,0-10-32 16,3-35-85-1</inkml:trace>
  <inkml:trace contextRef="#ctx0" brushRef="#br0" timeOffset="32412.6924">18674 10978 244 0,'16'-9'90'0,"-5"5"-48"0,2 4-36 0,-8 4 22 16,1 1-11-16,2 1 1 15,-1 3 0-15,-1 2 3 16,-4 7-11-16,-2 10-1 0,-2 8 1 16,-4 10-2-16,-4 9 1 15,-6 5-5-15,-3 4-3 0,-2-7-27 16,0-9-12-16,0-10-36 15,5-16-14-15,0-24-19 16</inkml:trace>
  <inkml:trace contextRef="#ctx0" brushRef="#br0" timeOffset="32578.0537">18568 11150 272 0,'3'0'104'0,"-3"4"-56"0,-3 12-45 16,1-1 23-16,-1 10-11 15,-5 19 2-15,-5 9-1 16,-6 8 2-16,-2 8-10 16,-2 1-2-16,-1-4-2 0,3-13-35 15,2-9-14-15,6-15-95 16</inkml:trace>
  <inkml:trace contextRef="#ctx0" brushRef="#br0" timeOffset="32752.7639">18714 11251 280 0,'21'27'104'0,"-8"6"-56"0,6 15-56 0,-14-28 16 16,3 11-52-16,0 2-18 16,-3-4-44-16,-2-11-18 15</inkml:trace>
  <inkml:trace contextRef="#ctx0" brushRef="#br0" timeOffset="32997.3758">18822 10769 312 0,'-2'11'118'0,"4"-7"-64"0,1 11-59 15,-3-4 20-15,0 7-16 16,0 4-1-16,0 9-24 15,-3 0-8-15,-2 2 17 16,0-4-9-16,2-7-2 0,3-3 18 16,3-5 9-16,10-1 8 15,0-6 7-15,6-3 3 16,5-6 2-16,10-3-13 16,0-8-3-16,4-5-26 15,1-8-13-15,9 0-72 16</inkml:trace>
  <inkml:trace contextRef="#ctx0" brushRef="#br0" timeOffset="33222.5918">18746 11375 332 0,'5'2'126'0,"11"-2"-68"0,13-9-72 0,-3 3 17 0,14-10-15 16,10-8 0-16,3-9-1 16,8-2 3-16,-3-7 6 15,-2 4-22-15,-6 1-8 0,-10 4-59 16,-8 6-49 0,-11 3 49-16</inkml:trace>
  <inkml:trace contextRef="#ctx0" brushRef="#br0" timeOffset="33465.4713">19013 10656 364 0,'5'7'134'0,"-2"8"-72"0,5 12-70 0,-8-5 21 16,2 15-14-16,-2 23-1 15,-5 21 1-15,-8 18 2 16,-11 16 0-16,-8 0 2 0,-2-3 2 16,-3-8-35-16,8-20-17 15,5-14-86 1,8-30-53-16,6-27 82 16</inkml:trace>
  <inkml:trace contextRef="#ctx0" brushRef="#br0" timeOffset="33614.1619">19267 11192 392 0,'24'29'148'0,"-3"-10"-80"0,3 17-90 0,-14-16 19 0,1-1-112 16,-6 8-43-16,-5 1 29 15,-8-5 19-15</inkml:trace>
  <inkml:trace contextRef="#ctx0" brushRef="#br0" timeOffset="34108.8106">19389 10486 296 0,'0'0'112'0,"2"3"-60"0,12-3-58 0,-9 0 17 16,3 2-9-16,5 0-2 16,6 0 1-16,4 0-1 15,4 1 0-15,-1-1-16 0,-5 2-6 16,-2 5-3-16,-6 2 1 16,-5 2 8-16,-8 14 7 15,-10 1 8-15,-1 12 3 16,0-2 0-16,1 3 1 15,2-3-4-15,0 4 0 0,3-11 3 16,-1-3 1-16,6-3 7 16,3-8 4-16,5-1-10 15,5-10-1-15,8-1-3 16,3-8 0-16,3-3 0 16,-1-3 2-16,-2-2-1 15,-3 2-1-15,-2 3 3 16,-4 1 2-16,-4 5 4 15,-6 7 2-15,1 15-5 16,-4 13-4-16,-4 14 1 16,-4 10 0-16,-2 9-4 15,0 3 1-15,-2-7 0 16,-1-2 2-16,1-12-32 16,-1-12-14-16</inkml:trace>
  <inkml:trace contextRef="#ctx0" brushRef="#br0" timeOffset="34276.8548">19354 11093 304 0,'3'2'112'0,"5"0"-60"0,8-6-63 0,-6 1 16 15,9-3-22-15,7-10-6 16,14-3-32-16,2-8-15 15,1-6-29-15,-1 0-13 16</inkml:trace>
  <inkml:trace contextRef="#ctx0" brushRef="#br0" timeOffset="34546.7528">19415 11289 336 0,'11'4'126'0,"2"-1"-68"0,11-10-76 0,-11 0 16 15,19-6-49-15,13-24-17 16,13-27-55-16,0-40-23 16</inkml:trace>
  <inkml:trace contextRef="#ctx0" brushRef="#br0" timeOffset="34798.8955">20026 10489 316 0,'-8'4'118'0,"3"0"-64"0,-5 12-54 0,2-10 21 16,0 8-17-16,-6 8-1 16,-1 6-3-16,-4 1 2 0,0 15-1 15,-2 5-3-15,0-1 1 0,0 3-1 16,0-3-2-16,5-1-6 16,8-17-2-16,3 1 5 15,5-9 3-15,2 0 1 16,6-8-1-16,6-5-15 15,15-7-5-15,0-7-23 16,2-4-10-16,1-2-47 16</inkml:trace>
  <inkml:trace contextRef="#ctx0" brushRef="#br0" timeOffset="35204.4149">19418 11146 312 0,'-11'6'115'0,"19"7"-62"0,-3 23-62 0,-2-12 20 16,2 18-12-16,3 13 0 15,0 2-4-15,3 3-1 16,2-7 3-16,3-9-6 0,10-16 2 15,3-5 3-15,6-19 2 16,-1-15-12-16,3-18-3 16,0-8 4-16,-5-3 5 0,-3-6 3 15,-2 2 0-15,-4 6 6 16,-1 5 1-16,-4 7 6 16,1 1 5-16,-3 8 8 15,-3 4 5-15,-3 6-6 16,-2 9 1-16,-5 14-6 15,-6 10-1-15,-2 9-8 16,-3 9-4-16,0-6-4 16,0-5-1-16,3-7-34 15</inkml:trace>
  <inkml:trace contextRef="#ctx0" brushRef="#br0" timeOffset="35732.6386">20130 10436 376 0,'10'0'140'0,"1"4"-76"0,7 0-77 0,-10 3 22 15,3 2-31-15,-1 6-10 16,-2 7-33-16,-2 7-11 16,-9 8-48-16,-5 12-21 15</inkml:trace>
  <inkml:trace contextRef="#ctx0" brushRef="#br0" timeOffset="35927.1852">20402 10356 216 0,'3'5'82'0,"-1"3"-44"0,6 6-36 15,-5-5 17-15,-3 4-17 16,-5 2-5-16,-9 9-26 15,-12 14-11-15,-8 8-10 16,-9 12-5-16,-4-8-9 16,-1 1-3-16</inkml:trace>
  <inkml:trace contextRef="#ctx0" brushRef="#br0" timeOffset="36032.3537">19950 10885 144 0,'10'0'55'0,"1"-4"-30"0,15-7-32 15,-10 4 10-15,11-6-5 16,7-13 0-16,8 1-22 15,16-3-12-15,6-5-17 16,2 2-4-16</inkml:trace>
  <inkml:trace contextRef="#ctx0" brushRef="#br0" timeOffset="36270.6124">20251 10449 284 0,'-8'-5'107'0,"6"5"-58"0,2 3-46 0,0-3 23 16,0 4-15-16,2 5-1 15,1 13-2-15,0 11 0 16,5 18-4-16,-6 15-3 0,3 18 0 0,-5 8-1 16,6 1 0-16,-1-7-22 15,-2-13-10-15,-1-14-39 16,4-17-15-16,-1-27-19 15</inkml:trace>
  <inkml:trace contextRef="#ctx0" brushRef="#br0" timeOffset="36437.4569">20294 10828 236 0,'-3'-4'90'0,"-8"8"-48"0,3 0-42 15,3 3 18-15,-3 4-10 16,-2 13 0-16,-6 7 7 15,-3 11 4-15,-7 4-9 16,-1 5-1-16,1-7 1 0,2 0-37 0,5-2-13 16,6-6-80-1</inkml:trace>
  <inkml:trace contextRef="#ctx0" brushRef="#br0" timeOffset="36559.8708">20320 10989 208 0,'32'-13'79'0,"-14"11"-42"0,14-3-39 0,-21 5 14 16,4 0-55-16,4 5-20 16,0 3-18-16,-1 6-3 15</inkml:trace>
  <inkml:trace contextRef="#ctx0" brushRef="#br0" timeOffset="36811.0355">20389 11130 276 0,'-5'5'104'0,"-1"-3"-56"0,-4 2-58 15,4 3 16-15,-2 2-13 16,-5 4 0-16,-5 7 5 16,-4 8 3-16,1 8 1 15,3-1 5-15,5-2 5 0,5-4-4 16,2 4-2-16,9-5-6 15,13-3 0-15,8-6-16 16,5-3-6-16,3-9-47 16,2-10-19-16,-5-8-4 15</inkml:trace>
  <inkml:trace contextRef="#ctx0" brushRef="#br0" timeOffset="37025.8352">20294 11055 264 0,'-30'13'101'0,"28"-6"-54"0,-3 19-57 0,2-10 16 16,-2 8-8-16,-1 18 0 0,-2 9 2 16,-2 13 0-16,-1 0 0 15,-2-3-11-15,-3-3-5 0,3-14-6 16,0-9-1-16,-3-15-73 15</inkml:trace>
  <inkml:trace contextRef="#ctx0" brushRef="#br0" timeOffset="37159.4453">20185 11256 236 0,'34'-11'88'0,"-12"0"-48"0,31-7-62 15,-32 7 6-15,5-9-79 16,6-8-32-16</inkml:trace>
  <inkml:trace contextRef="#ctx0" brushRef="#br0" timeOffset="37501.9846">20595 10835 216 0,'8'-7'82'0,"-5"7"-44"0,-1 0-29 0,-2 0 19 15,0 0-5-15,0 4-2 16,0 3-9-16,-2 4-5 15,-4 13-4-15,1 7-5 0,-5 9 1 16,-1 6 5-16,-2 5 5 16,2-5 1-16,3 1 4 15,3-8-7-15,5-6-2 16,5-8-14-16,8-10-4 16,14-15-16-16,7-13-7 15,3-5 17-15,-2-6 8 0,-3-3 14 16,-3 8 8-16,-6 1 8 15,-4 7 5-15,-1 0-1 16,-7 4 0-16,-6 7-6 16,-5 13-2-16,-8 10-12 15,-7 12-1-15,-12 13-2 16,-7 5 2-16,-3 2-6 16,2-8 1-16,-2-8-41 15,-2-10-16-15,-6-27-66 16</inkml:trace>
  <inkml:trace contextRef="#ctx0" brushRef="#br0" timeOffset="37636.7016">20394 11093 228 0,'21'8'85'0,"-2"17"-46"0,20 6-41 0,-20-14 17 16,7 12-9-16,22 11-1 15,8-1-46-15,7 1-23 16,14-9-27-16,0-14-11 15</inkml:trace>
  <inkml:trace contextRef="#ctx0" brushRef="#br0" timeOffset="37921.8409">21259 10253 376 0,'0'-3'140'0,"0"12"-76"0,0 15-66 16,-2 1 27-16,-6 21-19 15,-8 42-4-15,-16 45-3 16,-16 45-3-16,-12 45 3 15,-4 41-24-15,-2 43-9 0,2 10-57 16,14-48-24-16,18-79-8 16</inkml:trace>
  <inkml:trace contextRef="#ctx0" brushRef="#br0" timeOffset="38162.9246">21439 10848 460 0,'-10'4'173'0,"4"1"-94"0,-4 10-94 0,-6-6 26 15,-3 15-40-15,-7 14-10 16,-6 15-16-16,-2 8-6 0,2 6 33 15,3-6-38-15,5-3-14 0,11-23-38 16</inkml:trace>
  <inkml:trace contextRef="#ctx0" brushRef="#br0" timeOffset="38433.0212">21458 11027 264 0,'18'0'101'0,"-10"-3"-54"0,3 6-44 16,-9-1 21-16,1 2-16 15,0 7-4-15,-1 2-8 16,-4 14 0-16,-6 6 2 16,-5 7 1-16,-1-3 3 0,-2 1 8 15,3-1 3-15,3-8 2 0,2-9 4 16,2-3-20-16,9-6-8 16,2-6-10-16,6-8-1 15,7-5 9-15,6-10 5 16,5-11 5-16,3-2 1 15,18-8 2-15,1-12 1 16,7-9-23-16,11-12-12 16,13-23-82-1</inkml:trace>
  <inkml:trace contextRef="#ctx0" brushRef="#br0" timeOffset="38724.5614">21704 10665 288 0,'-13'-4'110'0,"13"4"-60"0,0 4-56 15,0 0 19-15,7 14-6 16,9 8 1-16,3 21 7 15,10 21 2-15,0 14-8 16,-2 8 3-16,7 7 4 0,-5-2-6 16,-2-11-3-16,-4-14-11 15,-4-12-3-15,-3-17-38 16,-11-38-123 0</inkml:trace>
  <inkml:trace contextRef="#ctx0" brushRef="#br0" timeOffset="38884.3391">21849 10462 356 0,'3'2'132'0,"0"5"-72"0,5 8-68 0,-6-6 21 16,3 15-11-16,1 9-2 15,-1 5-54-15,-2 8-26 16,-1 5-57-16,1-14-24 0</inkml:trace>
  <inkml:trace contextRef="#ctx0" brushRef="#br0" timeOffset="39065.0864">22209 10301 340 0,'-3'13'126'0,"-4"1"-68"0,-4 12-68 15,6-6 22-15,-9 11-11 16,1 0 2-16,-5 4-35 16,-3 5-16-16,-1-10-88 15,9-1-39-15</inkml:trace>
  <inkml:trace contextRef="#ctx0" brushRef="#br0" timeOffset="39348.1665">22532 10270 296 0,'-5'7'110'0,"-3"8"-60"0,-16 14-58 0,0-7 18 16,-2 9-25-16,-14 11-6 16,-8 6-6-16,-7 7-1 15,-6-4 16-15,8-2 2 0,8-12 4 16,5-4 8-16,14-11 4 15,5-4 5-15,10-7 6 0,11-7-9 16,16-6-2-16,10-7-9 16,11 0 0-16,6-8-8 15,2 1-3-15,2-6-10 16,6 0-5-16,-2 0-61 16</inkml:trace>
  <inkml:trace contextRef="#ctx0" brushRef="#br0" timeOffset="39575.8482">22267 10292 296 0,'-5'2'112'0,"2"10"-60"0,-2 5-47 15,0 1 24-15,0 10-14 0,-3 17-3 16,0 23-5-16,0 11-2 15,0 16-3-15,2 7-2 0,4-5 1 16,-6-7-28-16,8-20-11 16,0-19-21-16,3-16-6 15,4-26-47 1</inkml:trace>
  <inkml:trace contextRef="#ctx0" brushRef="#br0" timeOffset="39739.058">22254 10804 232 0,'-5'-16'88'0,"2"5"-48"0,1 5-36 0,-1 6 21 16,-2 4-14-16,-1 3-1 0,-4 8-4 16,-4 7-1-16,-4 16-3 15,2 10-2-15,-5-1 1 0,0-3-4 16,2-7 2-16,3-6-48 16,22-29-87-1</inkml:trace>
  <inkml:trace contextRef="#ctx0" brushRef="#br0" timeOffset="39877.2524">22378 10731 216 0,'16'15'82'0,"6"-8"-44"0,15 13-47 16,-24-11 14-16,0 6-54 15,6-2-19-15,-4 12-10 0,-4-5-1 16</inkml:trace>
  <inkml:trace contextRef="#ctx0" brushRef="#br0" timeOffset="40144.9044">22318 10890 304 0,'0'2'115'0,"-3"18"-62"0,3-9-55 0,0-7 20 16,0 7-16-16,0 3 0 15,-5 10-4-15,-3 11 0 16,-5 7 2-16,5 9 0 0,-8 6 0 16,0 3 11-16,3-5 5 0,2-2-4 15,6-9 1-15,5-9-6 16,5-6-2-16,8-7-9 16,8-5-5-16,1-8-6 15,12-4-2-15,0-10-21 16,-2-8-10-16,5-7-81 15</inkml:trace>
  <inkml:trace contextRef="#ctx0" brushRef="#br0" timeOffset="40368.9769">22376 10872 260 0,'-5'2'99'0,"2"5"-54"0,-2 13-42 0,2-5 21 16,-2 14-14-16,-1 15-3 15,-2 13-9-15,-5 9-1 16,-3 7 1-16,-5 4-19 0,3-10-8 16,-4-15-40-16,-1-3-16 15,-6-14-2 1</inkml:trace>
  <inkml:trace contextRef="#ctx0" brushRef="#br0" timeOffset="40505.104">21958 11381 236 0,'37'-19'90'0,"-11"3"-48"16,32-15-49-16,-28 16 16 0,9-9-19 15,9-18-3-15,18 0-87 16,5-13-35-16</inkml:trace>
  <inkml:trace contextRef="#ctx0" brushRef="#br0" timeOffset="40954.6125">22675 10460 304 0,'0'4'115'0,"0"7"-62"0,0 9-57 0,-3 0 18 16,-2 6-10-16,0 14-3 15,-3 9 0-15,0 8 1 16,-3 0-1-16,-2 3 4 0,2-5 1 16,1-4-5-16,4-9-2 15,1-9-22-15,5-7-10 16,5-8-5-16,6-12 0 15,8-12-12-15,4-23-6 16,4-2 2 0,10-2 38-16,-5 2 44 0,-3 0 6 15,-3 1 2-15,-2 5-3 16,-8 8 1-16,0 1-18 16,-3 7 4-16,-8 14 10 15,-7 10-8-15,-6 9 0 16,-16 18-1-16,-3 13-10 15,-4 12-2-15,-6 5-1 16,0 1 0-16,-6-5-9 16,11-8-4-16,1-18-48 15,-1-11-22-15,3-27-53 16</inkml:trace>
  <inkml:trace contextRef="#ctx0" brushRef="#br0" timeOffset="41719.706">22532 10425 272 0,'-29'4'101'0,"13"11"-54"0,-26 19-42 0,20-8 22 16,-1 20-9-16,-6 23 2 15,2 17 2-15,6 11 3 0,8 2-13 16,13-7 4-16,13-6 4 0,11-15-13 16,13-18-6-16,16-24-21 15,8-32-10-15,2-34-11 16,3-20-4-16,-16 1 48 15,-10 1 22-15,-13 5 19 16,-19-3 7-16,-11 4-33 16,-8 5-12-16,-13 2-34 15,-10 9-14-15,-8 13-30 16,-11 14-10-16,0 23-44 16</inkml:trace>
  <inkml:trace contextRef="#ctx0" brushRef="#br0" timeOffset="41945.5519">23013 10493 400 0,'8'7'148'0,"-2"-3"-80"0,-6 9-73 0,0 0 26 16,-3 9-25-16,-8 12-4 15,-7 10-17-15,-6 9-6 16,-13 8 16-16,-8 5-4 0,-3 5 4 16,9-3-41-16,-4-6-17 15,12-9-54 1</inkml:trace>
  <inkml:trace contextRef="#ctx0" brushRef="#br0" timeOffset="42141.972">22905 10945 312 0,'19'2'115'0,"-12"3"-62"0,4 3-53 16,-6 3 21-16,6 5-21 15,-3 10-4-15,-6 14-6 16,-2 6-1-16,-5 9 6 16,-3-6 2-16,-8-5 3 0,8-11-9 15,-2-9-4-15,13-52-99 16,10-45-5-1</inkml:trace>
  <inkml:trace contextRef="#ctx0" brushRef="#br0" timeOffset="42423.8232">23307 10363 332 0,'-5'17'126'0,"2"-17"-68"0,-2 20-48 0,0-11 30 16,-3 2-22-16,-3 5-7 15,-2 6-14-15,-11 6-6 16,0 5 5-16,-7 3-27 0,-4 1-12 16,1-4-10-16,5-2-6 15,2-7 35-15,6 1 17 16,10-8 18-16,6-4 8 16,8-2 4-16,7-4 3 0,14 2-16 15,13-5-6-15,6-8-21 16,9 0-6-16,1-5-20 15,6 0-5-15,4 0-54 16</inkml:trace>
  <inkml:trace contextRef="#ctx0" brushRef="#br0" timeOffset="42666.3402">23130 10784 400 0,'0'0'148'0,"3"2"-80"0,-1 7-77 0,1 0 23 16,5 8-15-16,0 19 1 16,-3 14-5-16,0 12-1 15,-2 4 3-15,-6 5-1 0,1-5 0 16,-1-9-13-16,0-10-6 15,11-41-125 1,6-28 1 0</inkml:trace>
  <inkml:trace contextRef="#ctx0" brushRef="#br0" timeOffset="42845.8479">23331 10669 296 0,'0'0'110'0,"-8"5"-60"0,8 15-47 16,-3-1 23-16,1 17-8 15,-1 19 1-15,-2 18-1 16,0 8 0-16,2 14-9 16,-5 9-1-16,0-1-1 0,0-6-25 15,0-9-13-15,3-15-20 16,0-18-8-16</inkml:trace>
  <inkml:trace contextRef="#ctx0" brushRef="#br0" timeOffset="43281.5095">23654 10231 344 0,'13'6'129'0,"-2"3"-70"0,4 2-64 0,-7-2 20 16,6 2-14-16,-4 2 0 15,1 5-19-15,-3-1-8 16,-3 8 14-16,-2 1 1 0,-3 3 3 16,-8 2 5-16,-3 11 3 15,-5 2 3-15,-5 0 1 16,3 2-2-16,7-4-2 16,0-7 1-16,6-8-1 0,5-3-9 15,5-6-2-15,6-7-3 16,5-7 1-16,2-6-2 15,6-9 2-15,-5-3 7 16,-3 6 5-16,-6 1 13 16,1 3 4-16,-3 1-7 15,-3 10-3-15,-2 11-6 16,-3 10-3-16,-6 14-1 16,-2 9 0-16,-2-3-2 15,-3 10-1-15,-3-5 1 16,-3-5 4-16,-5-10-34 15,3-7-14-15,-3-16-51 16</inkml:trace>
  <inkml:trace contextRef="#ctx0" brushRef="#br0" timeOffset="43419.1611">23429 10954 244 0,'0'-9'90'0,"3"5"-48"0,7-1-47 0,-2-4 15 16,13 0-19-16,6-6-7 15,12-7-46-15,6-13-20 16,3-5 2-16,0-4 3 16</inkml:trace>
  <inkml:trace contextRef="#ctx0" brushRef="#br0" timeOffset="43656.8189">24011 10480 276 0,'-3'2'104'0,"1"0"-56"0,-6 0-36 0,2 3 24 0,-4-1-19 15,2 3-7-15,-3 6-4 16,1 0-2-16,-14 11-2 16,0-1-4-16,-2 3-1 0,4 0 2 15,1 8 2-15,0-1-2 16,-3-5 0-16,6-4-4 16,7 1 1-16,3-3-16 15,3-5-4-15,5-3-12 16,3-1-5-16,2-4-51 15,6-3-44 1,-4-6 49-16</inkml:trace>
  <inkml:trace contextRef="#ctx0" brushRef="#br0" timeOffset="43899.7204">23429 11236 236 0,'8'4'88'0,"8"-8"-48"0,18-5-45 0,-18 3 15 15,16-14-26-15,2-9-9 0,6-11-27 16,10-13-12-16,0-2-10 15,3 0-5-15</inkml:trace>
  <inkml:trace contextRef="#ctx0" brushRef="#br0" timeOffset="44050.4925">23834 10709 208 0,'2'0'77'0,"1"0"-42"0,2 2-34 15,1 0 14-15</inkml:trace>
  <inkml:trace contextRef="#ctx0" brushRef="#br0" timeOffset="44348.8776">23865 10718 334 0,'11'4'-3'16,"2"-2"1"-1,3 1-1-15,-5-1-1 0,-3 0 14 0,0 0 5 16,-6 9 26-1,1 3-25-15,-3-3-7 16,-5 0-13-16,-1 6-3 16,-4-4-4-16,2 5 0 15,-8-5 3-15,5 1 5 16,3 3 11-16,0-4 4 16,6 1 3-16,-1-3 4 15,6-3-7-15,-3 1 1 16,10 0-2-16,4 0 3 0,1 0-5 15,4 0-1-15,2-1-6 16,-2 3-2-16,2-2-20 16,3 0-7-16,-3 0-2 15,-3-3 3-15,-7-1-24 16,0-3-9-16</inkml:trace>
  <inkml:trace contextRef="#ctx0" brushRef="#br0" timeOffset="44602.8485">23442 10764 320 0,'-5'11'121'0,"2"-2"-66"0,1 26-66 0,-1-8 18 16,3 17-7-16,3 15 0 15,2 10 0-15,3 3 0 16,5-3 0-16,5-7 6 0,1-10 6 16,7-10-6-16,4-11-3 15,4-13-29-15,8-29-12 16,6-29-54 0,7-17-67-16,-4-14 42 15</inkml:trace>
  <inkml:trace contextRef="#ctx0" brushRef="#br0" timeOffset="44767.7229">24064 10731 220 0,'3'-2'82'0,"-1"2"-44"0,-7 15-25 16,2-1 22-16,1 3-5 15,-4 16 0-15,4 9-4 16,-9 13-1-16,0 5-14 16,-2 4 2-16,0 0 3 0,2-7-8 15,-2-6-4-15,5-9-50 16,3-14-19-16</inkml:trace>
  <inkml:trace contextRef="#ctx0" brushRef="#br0" timeOffset="44951.2913">24141 10352 336 0,'0'-2'126'0,"0"4"-68"0,0 2-59 0,0 3 23 15,-3 8-18-15,-2 3-4 16,-1 6-27-16,-2 7-10 16,-2-2 19-16,2-7-53 0,3-2-21 15</inkml:trace>
  <inkml:trace contextRef="#ctx0" brushRef="#br0" timeOffset="45203.3446">24424 10246 276 0,'-3'2'104'0,"-2"14"-56"16,-11 3-47-16,3-3 19 0,-9 8-20 15,-15 5-4-15,6 4-10 16,-9 0-2-16,6 2 9 16,-1-4-3-16,1-2-1 0,10-9 9 15,3-1 3-15,5-8 6 16,3-2 6-16,21 0-1 15,8-9-14 1,15-11-6-16,6-4-24 16,11-5-6-16,0 0-56 15,2 0-33 1,-10 3 58-16</inkml:trace>
  <inkml:trace contextRef="#ctx0" brushRef="#br0" timeOffset="45413.3568">24178 10037 280 0,'-6'8'107'0,"6"-1"-58"0,0 8-42 0,0-1 26 16,0 16-12-16,-2 21 0 15,-1 15-8-15,-2 16-3 16,-1 8-5-16,-1 10-2 0,1 1 1 15,4-6-16-15,-4-14-6 0,4-14-29 16,-1-19-10-16</inkml:trace>
  <inkml:trace contextRef="#ctx0" brushRef="#br0" timeOffset="45620.3703">24138 10630 232 0,'-11'-18'88'0,"6"14"-48"0,-3 4-27 15,3 2 24-15,0 7-12 16,-3 4-3-16,-3 11-10 16,-5 11-3-16,3 3-5 15,2 4 2-15,1 0 3 0,2-3-27 16,0-3-10-16,0-10-46 16,13-24-77-1</inkml:trace>
  <inkml:trace contextRef="#ctx0" brushRef="#br0" timeOffset="45730.4084">24231 10632 236 0,'23'0'88'0,"-15"0"-48"0,6 2-53 0,-9 0 12 16,3 5-82-16,0 2-32 16,0 2 42-16,-6-2 23 15</inkml:trace>
  <inkml:trace contextRef="#ctx0" brushRef="#br0" timeOffset="45962.1614">24077 10894 224 0,'3'11'85'0,"-3"-4"-46"0,-3 8-39 15,3-4 18-15,3 5-8 16,2 6 0-16,-2 0-4 15,2 11-1-15,0 0-3 16,1-2 3-16,1 0 1 0,4-5 0 16,2-6 1-16,1-5-22 15,15-8-7-15,2-14-90 16</inkml:trace>
  <inkml:trace contextRef="#ctx0" brushRef="#br0" timeOffset="46164.3323">24220 10799 364 0,'-13'7'134'0,"10"-3"-72"0,3 14-66 0,-3-7 24 15,1 16-15-15,-3 10-1 16,-1 16-11-16,-2 9-3 15,-2 4 5-15,2 0-42 0,0-9-17 16,0-6-78 0</inkml:trace>
  <inkml:trace contextRef="#ctx0" brushRef="#br0" timeOffset="46270.5792">24037 11243 252 0,'3'-7'96'0,"2"0"-52"0,9-17-78 16,-1 0 5-16,11-29-71 15,13-42-27-15</inkml:trace>
  <inkml:trace contextRef="#ctx0" brushRef="#br0" timeOffset="46616.2351">24678 10164 344 0,'2'18'129'0,"1"9"-70"0,-3 14-56 0,-5-16 26 15,-3 10-17-15,-11 13-2 16,-10 16-8-16,0 11-2 16,-16 9 0-16,11-4-3 0,-3-6 0 15,2-14-18-15,14-11-9 16,3-12-6-16,15-24-41 16,11-19 3-1,5-10 20-15,6-4 12 16,4-4 52-16,-1 2 24 15,4 4 11-15,-5 5 6 16,6 7-17-16,-6 1-8 16,0 10-11-16,-10 3-5 0,-4 8-8 15,-7 4-3-15,-10 11-16 16,-11 6-4-16,-19 3-27 16,-5-1-9-16,-18-6-49 15</inkml:trace>
  <inkml:trace contextRef="#ctx0" brushRef="#br0" timeOffset="46748.9873">24183 10872 292 0,'21'7'110'0,"11"15"-60"0,29 2-45 16,-32-6 22-16,16 10-17 16,16 14-6-16,15 9-75 15,9 6-35-15,2-2-10 16,-13-6-3-16</inkml:trace>
  <inkml:trace contextRef="#ctx0" brushRef="#br0" timeOffset="47380.331">10591 11377 356 0,'-47'-18'134'0,"39"10"-72"0,0-1-61 0,5 4 25 16,-2-1-14-16,2 1-6 15,1 1-8 1,-1-3 0-16,3 5 3 0,0 7 2 16,-3 14-4-16,-2 19 1 15,0 21 0-15,-1 23 0 16,-2 13-3-16,3-7 0 0,0-13-20 16,5-11-8-16,5-29-118 15,6-37-58 1,-3-38 101-16</inkml:trace>
  <inkml:trace contextRef="#ctx0" brushRef="#br0" timeOffset="47754.9125">10806 10610 280 0,'2'6'107'0,"9"1"-58"0,-1 22-44 15,-4-1 24-15,2 19-16 16,2 21-4-16,6 18-6 15,0 15 0-15,10 5-2 16,-2-9 2-16,0-11 2 0,-3-15 0 0,0-16 2 16,1-18-15-16,1-17-5 15,4-24-17-15,-1-23-9 16,1-19 1-16,-3-9 0 16,-3-7 33-16,-3-2 13 15,-2-2 23-15,-5 2 10 16,-3 7-8-16,-3 6-2 15,0 9-9-15,-2 7-4 16,0 9-8-16,-3 19-8 16,0 18-4-1,-3 24-2-15,0 20 3 16,3 14-2-16,0 12-1 0,6 14-8 16,4 2-3-16,14-7-45 15,5-4-18-15,3-28-44 16</inkml:trace>
  <inkml:trace contextRef="#ctx0" brushRef="#br0" timeOffset="47936.7109">11517 11163 304 0,'0'-2'112'0,"3"2"-60"0,5 4-52 15,-5 3 21-15,2 8-12 16,0 16-1-16,0 13-4 15,-2 9-1-15,-3 7-1 16,-3-5-6-16,-2-4-2 0,0-12-35 0,-3-10-13 16</inkml:trace>
  <inkml:trace contextRef="#ctx0" brushRef="#br0" timeOffset="48073.2074">11504 10841 236 0,'5'5'90'0,"9"1"-48"0,4 12-49 0,-10-3 14 16,5 14-25-16,6 6-8 15,10 12-70-15,5 8-30 16</inkml:trace>
  <inkml:trace contextRef="#ctx0" brushRef="#br0" timeOffset="48310.6049">11877 11088 304 0,'-2'-4'115'0,"-1"4"-62"0,3 0-51 15,0 0 23 1,-3 15-17-16,1 12-7 16,2 10-3-16,0 12 1 15,2 10-2-15,-2 3 1 0,0-7-5 16,0-4-3-16,3-11 8 15,-3-12 5-15,10-28-34 16,9-37-38 0,2-32-17-16,16-23-20 15</inkml:trace>
  <inkml:trace contextRef="#ctx0" brushRef="#br0" timeOffset="48446.71">12216 10722 276 0,'21'-15'104'0,"-13"13"-56"0,5 6-47 0,-8 14 21 16,3 6-12-16,0 22-1 15,0 12-5-15,-2 21-3 16,-4 11 0-16,-2 12 1 0,-2 1 3 16,-1 5-42-16,0-2-19 15,3 7-67 1</inkml:trace>
  <inkml:trace contextRef="#ctx0" brushRef="#br0" timeOffset="48807.4315">12901 10927 316 0,'5'9'121'0,"11"11"-66"0,19 6-66 0,-19-12 18 15,7 3-20-15,17 1-5 16,10 0-30-16,3-3-14 16,-3-8-49-16,3-1-22 15</inkml:trace>
  <inkml:trace contextRef="#ctx0" brushRef="#br0" timeOffset="49076.6432">13055 11106 320 0,'-24'31'121'0,"11"-7"-66"0,-3 42-64 16,8-17 20-16,-3 26-21 16,3 30-3-16,3 21 10 15,2 9 6-15,6-1 0 16,5-13 11-16,5-13 6 0,6-17-2 15,12-21 0-15,9-19-15 16,8-16-6-16,5-17-8 16,15-25-4-16,14-21-13 15,8-36-8-15,8-40-99 16</inkml:trace>
  <inkml:trace contextRef="#ctx0" brushRef="#br0" timeOffset="50097.7135">24754 9834 264 0,'37'-11'101'0,"-7"15"-54"0,12-2-57 0,-29 5 16 15,6 2-8-15,4-3 0 16,7-1 2-16,-7-1 2 16,-4-2-1-16,-3 3 6 0,-3-5 3 15,0 4 6-15,-5 1 2 16,0-1-5-16,-3 3-3 16,-2 6-3-16,0 9-2 15,-1 11-1-15,1 15 2 16,2 25-3-16,-2 24 0 0,5 24-1 15,5 32 1-15,0 23-2 16,6 16-1-16,-9 0 1 16,-10-14 1-16,-13-15-1 15,-19-13 2-15,-15-13-26 16,-38 2-12-16,-42-5-101 16</inkml:trace>
  <inkml:trace contextRef="#ctx0" brushRef="#br0" timeOffset="51148.3975">10343 12041 320 0,'-32'6'121'0,"34"-8"-66"0,22 4-71 0,-3-2 18 15,16-2-4-15,30 0 3 16,20-5 1-16,32-1 1 16,24-4-2-16,29 1-1 0,21 0 1 15,11-2-19-15,10 2-5 16,6 0-29-16,-11 2-11 15,-3 7-44-15</inkml:trace>
  <inkml:trace contextRef="#ctx0" brushRef="#br0" timeOffset="51585.892">12652 9558 260 0,'-8'-11'99'0,"6"11"-54"0,-1-2-37 16,3 2 24-16,0 0-14 16,0 0 0-16</inkml:trace>
  <inkml:trace contextRef="#ctx0" brushRef="#br0" timeOffset="51748.2056">12639 9565 481 0,'0'28'5'0,"0"16"2"0,0 25-1 15,3 23 2-15,-1 41-5 16,1 36 0-16,-3 41-1 16,0 32-2-16,-3 21 1 15,1-3-1-15,-1-9 0 16,1-19 0-16,-1-34-16 16,0-37-4-16,1-44-56 15,2-37-25-15</inkml:trace>
  <inkml:trace contextRef="#ctx0" brushRef="#br0" timeOffset="52123.966">12388 11867 280 0,'-24'6'107'0,"24"-4"-58"0,0 3-59 0,0 1 14 0,3-1-5 15,2 1 0-15,3 3-6 16,5 2-3-16,0 3 6 16,1-1 8-16,1 4 5 0,4 1 7 15,2 6 2-15,0 5-1 16,3 4 0-16,0 2-5 15,0-2 0-15,0-6-7 16,-1-3-1-16,1-9-2 16,3-3-2-16,2-10-2 15,-3-16-1-15,3-12-5 16,0-20-2-16,-2-12-4 16,2-28 1-16,3-22-22 15,2-42-9-15,0-37-76 16</inkml:trace>
  <inkml:trace contextRef="#ctx0" brushRef="#br0" timeOffset="59061.4907">21870 4599 388 0,'-2'0'145'0,"4"11"-78"0,-2 3-80 16,-5-10 20-16,-5 7-11 15,-17 11 3-15,-15 16-5 16,-22 14 2-16,-10 12 2 15,-21 16 1-15,-8 12 3 0,-11 8-19 16,8-1-8-16,16-2-23 0,13-5-9 16,17-12-76-1</inkml:trace>
  <inkml:trace contextRef="#ctx0" brushRef="#br0" timeOffset="59270.5103">21077 5144 308 0,'-14'-13'115'0,"14"15"-62"0,0 2-64 0,0-4 18 16,-5 5 4-16,-3 6 5 15,-8 4-6-15,1 9-3 0,-4 5-4 16,3 0 2-16,6-1 4 0,4-1-3 16,6-1-1-16,16-4-2 15,13 0 0-15,11-6-24 16,15-9-11-16,33-30-113 15</inkml:trace>
  <inkml:trace contextRef="#ctx0" brushRef="#br1" timeOffset="65336.1145">13996 12050 276 0,'0'-3'104'0,"-2"6"-56"0,7-3-52 15,0 0 21-15,6 2-18 16,8 0-1-16,12-2 1 15,20 2 2-15,15 0 0 16,10 5-3-16,25-3 1 0,7 3 1 16,25 2 0-16,7 0 0 0,21 2 0 15,11-2-3-15,32-3 2 16,21-1 5-16,21-3 5 16,24-4-5-16,34-7 0 15,27-7-2-15,26-6-2 16,19-9 3-16,15 5 0 15,14 2-4-15,3 2-1 16,18 6 1-16,0 3 2 16,0 9-9-16,2 4-2 15,22 8-112 1,-13 12-52-16,-35-4 87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1T08:48:49.526"/>
    </inkml:context>
    <inkml:brush xml:id="br0">
      <inkml:brushProperty name="width" value="0.05292" units="cm"/>
      <inkml:brushProperty name="height" value="0.05292" units="cm"/>
      <inkml:brushProperty name="color" value="#FF0000"/>
    </inkml:brush>
  </inkml:definitions>
  <inkml:trace contextRef="#ctx0" brushRef="#br0">12224 2156 312 0,'8'-4'118'0,"2"13"-64"0,6 8-65 16,-11 3 18-16,9 7-9 15,-1 15-2-15,0 8 5 0,-2 21 1 16,-3 21 0-16,-6 10 1 16,-2 17 0-16,-5 9 1 0,0 4 0 15,-1 3-5-15,4-10 1 16,-1-3-2-16,3-3 0 15,3-14-58-15,-1-5-24 16</inkml:trace>
  <inkml:trace contextRef="#ctx0" brushRef="#br0" timeOffset="345.0117">11946 3442 348 0,'-8'6'129'0,"11"8"-70"0,13 10-73 15,-9-6 17-15,12 6-9 16,7 11 4-16,9 7-1 16,2 0 1-16,-3 0 2 15,-2-7 2-15,-3-6 3 0,3-9 0 16,2-12 2-16,19-21-2 0,8-24 2 16,5-38-22-16,6-44-9 15,12-69-120 1</inkml:trace>
  <inkml:trace contextRef="#ctx0" brushRef="#br0" timeOffset="1846.2841">11999 3340 240 0,'0'20'90'0,"3"-2"-48"0,4 11-53 0,1-10 13 0,8 6-4 16,3 16 3-16,2 8-7 15,5 11-1-15,4 6 4 16,-1-2 3-16,5 4 3 0,6 16-1 16,15 4-2-16,6 9 3 15,3 11 2-15,4 4-4 16,12 10-1-16,2 8 0 15,0 4 2-15,-3-1-1 16,9 6-1-16,-4 6-2 16,-2-4 1-16,-10-4 1 15,-4-9 0-15,1 0 0 16,0-16 2-16,-3-8-6 16,-2-12 1-16,-6-10-17 15,0-9-6-15,11-9-67 16</inkml:trace>
  <inkml:trace contextRef="#ctx0" brushRef="#br0" timeOffset="2386.6646">15753 3759 280 0,'-42'-11'107'0,"23"13"-58"0,-2 1-59 0,5 1 16 15,-5 3-4-15,-3 6 1 16,-2 0-6-16,-3 11 0 16,-6 5 1-16,-12 11 1 0,-17 19 3 15,-10 21 5-15,-13 17 4 16,-16 22-9-16,-6 9 0 16,-7 22-4-16,-8 4-2 15,-1 11 0-15,-4 1 0 16,4 8-8-16,11-9-5 15,9 5-20-15,-4-7-6 16,16-11-60-16</inkml:trace>
  <inkml:trace contextRef="#ctx0" brushRef="#br0" timeOffset="3108.0258">16330 3817 228 0,'-55'4'88'0,"31"7"-48"0,-13 16-47 16,13-16 14-16,-13 8-10 16,-16 8 0-16,-11 10 2 15,-7 12 2-15,-19 8 0 16,-8 3 2-16,-16 19 0 0,-15 16-1 16,-12 15-2-16,-17 22-2 15,-12 12 1-15,-7 19 1 16,-19 13 2-16,1 18-1 15,-20 18-1-15,-4 13 1 0,-1 9-1 16,-15 15 2-16,7 20 1 16,-7 4-1-16,-6 12 1 15,13-1-2-15,3-2-1 16,11-6 5-16,8-12 1 16,15-10-2-16,9 2-1 15,7-7-58-15,3 7-26 16,13-34-10-1</inkml:trace>
  <inkml:trace contextRef="#ctx0" brushRef="#br0" timeOffset="5870.0177">19373 3433 252 0,'-5'-4'93'0,"5"-1"-50"0,2 7-50 15,-2-2 14-15,3 5-7 16,-1 1 2-16,1 1 1 15,2 6 3-15,1-4-3 16,-1 4 0-16,3 5 1 0,0-3-2 16,0 5-2-16,0 2 3 15,2-2 2-15,1 7-2 0,2-3 0 16,0 7-1-16,6 2-2 16,2 0 1-16,-2 2 1 15,-4-2-1-15,-1-4-1 16,-4 2 1-16,-2 2 1 15,-3-9 3-15,-7 5 4 16,-1-1 2-16,-5-1 3 16,-2-1-3-16,-1 1 1 15,0 1-7-15,-2 3-3 16,0 2-4-16,0-2 1 16,0 4-1-16,2 3 0 0,0 6 2 15,3 2 0-15,1 5-3 16,-1-2 2-16,2-1 1 15,1 5 2-15,0-2-1 16,-1 4-1-16,6 4-2 16,0-1 1-16,0 1 1 15,0-4 0-15,0-2 0 16,0 2 2-16,0 0-3 16,0 5 0-16,0-7 7 15,0 0 4-15,3-2-3 16,2-1 1-16,3-1-5 15,3 2 0-15,5-5 1 16,2-4 0-16,9-3-2 16,-1-1-2-16,3-5 1 15,-2-2-1-15,-1-5 0 16,1-1 2-16,-6-6-1 0,-3 1 2 16,-4-2-2-16,-6 2 2 15,-3-3-2-15,-5 10-1 16,-5 1 3-16,-6 6 0 15,-8 3-1-15,-7 0-2 16,-3 5-2-16,-3 5 1 16,0 8 1-16,6 4 0 15,2 3 0-15,3-2 0 16,8 1 0-16,5 5 0 16,8 1-5-16,10-1 1 0,17-2-7 15,10 2-3 1,5-4-30-16,8 4-13 0,1-9-75 15</inkml:trace>
  <inkml:trace contextRef="#ctx0" brushRef="#br0" timeOffset="7312.5205">12480 10220 236 0,'-21'-18'90'0,"11"16"-48"0,2-3-38 15,0 5 19-15,-3 0-11 16,6 0-2-16,2 5-10 16,9-1-2-16,4 3 0 15,6 4-4-15,5 6 2 0,6 3 2 16,2 2 1-16,0 3 1 16,3-3 0-16,2 4 2 15,6 3 1-15,-1 4 1 0,1 2 2 16,-3 5-1-16,-3 4 0 15,-4 2-3-15,-7 3 1 16,-7 8 0-16,-5 5 3 16,-8 10-3-16,-9 8 0 15,-10 4-1-15,-15 10-2 16,-4 3 3-16,-4 3 2 16,1-3-2-16,-1 2-2 15,-4-7 0-15,1 1-1 16,2-5 2-16,1-2 1 15,2-11-1-15,10-4 1 0,6-12-2 16,13-6-1-16,13-2-2 16,6-7-1-16,8-2-1 15,4-5 0-15,1-3-2 16,0-4 1-16,-3-1 3 16,-2 0 1-16,-1-5 1 15,-2 2 0-15,0 5 0 16,-3-2 2-16,0 0-1 15,1 4-1-15,-1-2 3 16,3 8 0-16,5-1-4 16,3-1 1-16,5 1 0 15,3-3 0-15,2-4 0 16,3-7 0-16,3 0-7 16,10-8 0-16,0-1 1 15,-2-4 3-15,-6-2 4 16,-7 0 2-16,-9-3 7 0,-2-1 6 15,-6 2 5-15,-2-3 4 16,-5 5-13-16,-1-3-5 16,-2 3-20-16,-2 2-8 15,-1 9-45-15,-2 13-18 16,-11 20-31 0</inkml:trace>
  <inkml:trace contextRef="#ctx0" brushRef="#br0" timeOffset="8062.2853">12250 14019 300 0,'-18'41'112'0,"15"-27"-60"0,11 5-67 16,-3-8 13-16,6 12-5 15,13 5 4-15,10 7 2 16,8 1 1-16,9-5 0 16,-4-9 0-16,4-5 0 0,4-10 2 15,9-9 3-15,2-18-7 16,-3-9 0-16,-5-17-2 0,1-9 2 15,-1-16 1-15,3-15 1 16,0-9 0-16,-1-10 2 16,-1-8-1-16,2 3 2 15,-3 0-4-15,5 8-2 16,-2 12 2-16,-5 6 2 16,-3 11 0-16,-6 7-1 15,1 9-2-15,7 2-1 16,4 6 2-16,-1 10 0 15,-3 8-2-15,-4 6 2 0,-4 8 1 16,-2 1 0-16,0 8 0 16,0 1 2-16,3-2-1 15,-1-4 2-15,-2-5-2 16,0-6-1-16,0-9 3 16,3-7 0-16,8-13 1 15,2-8 2-15,3-12-5 16,-6-15-1-16,9-27 2 15,-1-9 1-15,6-3-1 16,-3-6-2-16,-2-3 1 16,-4 3-1-16,-9 14-3 15,-6 5 2-15,-6 8 3 16,-2 11 3-16,1 11 7 16,1 5 4-16,6-5-8 15,8-2-4-15,3-13-6 16,15-7 1-16,19-6-6 0,3-1 0 15,-3 14-15-15,8 4-5 16,-1 2-37-16,-4-4-16 16,-11-22-20-1</inkml:trace>
  <inkml:trace contextRef="#ctx0" brushRef="#br0" timeOffset="11575.7337">23770 8513 312 0,'-5'0'118'0,"5"-2"-64"0,0 4-54 0,0-2 23 15,0 0 2 1,-5 2 5-16,-1 3-3 0,1-1 1 16,-6 3-16-16,-2 1 2 0,-11 3 0 15,-5 3-10-15,-24 8-4 16,-13 11 0-16,-21 15-1 15,-16 21 1-15,-16 12 0 16,-16 12-3-16,2 15 0 16,4 0-3-16,10-2-1 15,10-3-25-15,14-3-11 16,16-3-38-16,10-7-13 16,11-6-39-1</inkml:trace>
  <inkml:trace contextRef="#ctx0" brushRef="#br0" timeOffset="11814.7169">22360 9324 416 0,'-19'-2'156'0,"9"4"-84"0,-3 3-90 15,5-1 22-15,-6 5-13 16,-4 9 3-16,-6 4 4 15,-5 4 1-15,0 9 1 16,8 1-3-16,8 1 2 0,10-4-4 16,21 5 1-16,17-10 0 15,28-3 2-15,22-12-15 16,26-22-5-16,16-35-137 16</inkml:trace>
  <inkml:trace contextRef="#ctx0" brushRef="#br0" timeOffset="12285.7226">23072 9805 348 0,'-6'-4'129'0,"4"1"-70"0,2-3-71 16,-3 4 18-16,0-1-7 15,1-1 0-15,-1 0-6 16,-5-1 0-16,0 1 3 16,-2-1-7-16,-11 5 0 0,-9 7 8 15,-9 2 6-15,-4 6 5 16,-4 7 6-16,4 2-4 15,1 1 2-15,10 1-7 16,3 1-3-16,5-7-17 16,11 4-5-16,13-2-8 15,16-7 0-15,18 1 8 16,9-5 5-16,10-9 9 16,5-6 3-16,-2-3 5 0,2-2 1 15,-8 2 14-15,-5-1 6 16,-13-3 13-16,-14-3 5 15,-2 3-7-15,-24-2-3 16,-10-7-57-16,-30-15-24 16,-34-27-106-1</inkml:trace>
  <inkml:trace contextRef="#ctx0" brushRef="#br0" timeOffset="118617.0263">19270 8943 536 0,'-3'79'0'0,"0"38"-3"0,3-60 2 0,0 18 1 16,3 18 0-16,0 2-22 15,-1 0-8-15,-2-9 15 16,-2-11-48-16,-4-14-18 0,-15-17-30 15</inkml:trace>
  <inkml:trace contextRef="#ctx0" brushRef="#br0" timeOffset="118961.7958">19042 9227 392 0,'-16'0'145'0,"8"3"-78"0,3 1-87 0,5 5 18 16,3 4-9-16,2 16 2 16,3 15 2-16,2 15 3 15,4 10 2-15,2 6 1 0,2 6 3 16,3-1-1-16,8-3-1 15,0-13 1-15,1-9 1 16,-4-13-6-16,0-14 1 0,1-19-8 16,-1-24-1-16,3-38 9 15,6-35 4-15,12-40-31 16,22-38-14-16,11-19-84 16,2-20-43-1,2 20 81-15</inkml:trace>
  <inkml:trace contextRef="#ctx0" brushRef="#br0" timeOffset="119261.5342">19640 8162 404 0,'-29'5'151'0,"21"6"-82"0,-8 15-96 0,8 1 18 16,0 30-6-16,-2 29 6 15,-6 42 1-15,-3 22 3 16,-2 26 3-16,3 18-26 0,4 7-10 15,4-3-41-15,-1-1-15 16,-7-19-16-16</inkml:trace>
  <inkml:trace contextRef="#ctx0" brushRef="#br0" timeOffset="119862.6137">19153 10317 280 0,'11'8'107'0,"13"8"-58"0,18 4-59 0,-18-5 16 16,13-2-11-16,16-2 1 15,31 3 2-15,12-10 3 16,28-6 0-16,11-16-3 0,29-11-1 16,-3-15 2-16,22-4 0 0,-14-9 1 15,14-5 2-15,-14-15-1 16,3-5-1-16,-16-11 1 16,-16-6 1-16,-5-7-1 15,-21 3 2-15,-29 4 0 16,-24 8 3-16,-27 12 34 15,-23 2 16-15,-30 10-2 16,-15 6 0-16,-30 12-26 16,-31 16-9-16,-48 24-17 15,-21 31-6-15,-21 36 2 16,-19 14 2-16,3 32 1 16,-3 17 2-16,24 27-11 15,14 13-4-15,12 26-54 16,25 34-21-16,28 15-77 15</inkml:trace>
  <inkml:trace contextRef="#ctx0" brushRef="#br0" timeOffset="121907.2412">18325 10588 368 0,'-24'-11'140'0,"24"11"-76"0,3-2-79 0,-3 2 14 16,10-9-8-1,12 0 0-15,12-2 0 16,14-9 6-16,7-2 1 0,3 2 2 15,6-6-3-15,7 1 2 16,3 1 1-16,1 0 0 16,-9 2 0-16,0 2 2 15,-3 0-1-15,-4 5 2 16,-7 1-4-16,-7 8-2 0,-5 4 4 16,-5 4 3-16,-9 4 5 15,-5 12 2-15,-2 4-1 16,-6 5 1-16,-3 10-4 15,1 12-2-15,-3 6 0 16,0 13-1-16,0 7-2 16,0 15 1-16,-3 3 0 15,3 4 3-15,3 5-1 16,2 6 0-16,5 2-3 16,6 2 1-16,5 1 0 15,6-3 3-15,2-4-5 16,0-9-3-16,-3-9-2 15,3-15 0-15,-2-12-4 16,4-12 0-16,9-14-7 16,7-13-3-16,6-15 5 0,-2-14 3 15,-9-13 3-15,8-8 5 16,-10-3 5-16,-6-4 3 16,3-3-2-16,-3-6-1 15,1-2-1-15,-6 2-2 16,-6 4-10-16,-7 9-4 15,-8 9 0-15,-11 11 3 16,-15 13 5-16,-25 23 1 16,-12 27-6-16,-11 41-1 15,-9 22 7-15,-4 17 4 16,2 7 19-16,14 6 11 0,12-6-2 16,19-11-1-16,19-20-10 15,26-17-5-15,24-16-17 16,16-25-9-16,24-30-1 15,13-24-1-15,5-36 5 16,13-31 3-16,-5-15 7 16,-10-13 3-16,-8-9 12 15,5 2 3-15,-6 1 10 16,-10-8 6-16,-8 7-11 16,3 3-4-16,5 6-10 15,-3 6-3-15,-7 12-2 16,-1 8-2-16,6 10 1 15,-6 14-1-15,3 10 0 16,-2 8 0-16,-3 5-3 16,5 6 0-16,13-2 2 0,0 14 0 15,11 1 3-15,13 3 3 16,-2 4 0-16,10 5 0 16,0 13-1-16,-10 15 2 15,-12 16-5-15,-4 33-1 16,-8 55-71-16,-22 79-31 15,-50 40-64 1</inkml:trace>
  <inkml:trace contextRef="#ctx0" brushRef="#br0" timeOffset="123315.2723">20434 12887 252 0,'-19'-4'96'0,"6"4"-52"0,0-4-51 0,5 4 14 16,-3-3-5-16,1 1 3 16,-1-4 9-16,-2-1 3 15,-3 0-8-15,0 1 3 0,0 1 2 16,0 3-3-16,1 0-1 0,-1 2-4 15,0 4-1-15,-3 3-1 16,-2 4 0-16,-3 4 0 16,-2 3 2-16,-6 4-1 15,-5 7 2-15,0-3 2 16,-3 12 5-16,1 6 3 16,2 0 4-16,0 2-7 15,-3 7-3-15,3-2-6 16,2 8-4-16,1 5-3 15,2-2 1-15,-2 2 1 16,2 2 2-16,0 7-3 16,3 2-2-16,3 6-5 15,2 3 0-15,5 13-36 16,1 9-13-16,5 9-94 16</inkml:trace>
  <inkml:trace contextRef="#ctx0" brushRef="#br0" timeOffset="339155.0765">4675 10524 436 0,'13'-33'0'0,"3"-27"-9"0,-13 40 4 16,0-8 16-16,-6-1 10 0,-5 0 7 15,-8 7 3-15,-2 2-16 16,-9 9-7-16,-10 16-3 0,-5 12-8 16,-1 25-2-16,4 16-3 15,2 17 2-15,5 13 2 16,6-4-1-16,12-3 4 16,9-10 0-16,5-14-4 15,8-13 1-15,10-11-9 16,17-17-4-16,7-18 2 15,6-18 4-15,-3-11 6 16,-6-9 5-16,-4-2 1 16,-6 5 2-16,-3 6 4 15,-7 9 6-15,-3 9-3 16,-3 39 0-16,0 29-6 16,-2 31-3-16,-6 22 2 15,-7 18 13-15,-6 11 7 16,-3-3 8-16,-2-8 4 15,-6-16-22-15,-5-22-6 16,-5-17-35-16,-5-16-14 16,-8-42-119-1</inkml:trace>
  <inkml:trace contextRef="#ctx0" brushRef="#br0" timeOffset="340236.1436">5339 10601 392 0,'-39'-18'148'0,"23"3"-80"0,-13-3-81 15,15 5 20-15,1-2-11 16,-3-5 0-16,3 4 3 0,-3 1 2 16,0 4 0-16,0 4 6 0,1 5 3 15,-4 6-8-15,1 10 0 16,-6 14-7-16,0 23-1 15,0 13 0-15,0 15 2 16,8 3 4-16,6-7 2 16,10-7-9-16,8-8-3 15,8-18-46-15,2-29-20 16,6-35-10-16,2-44-3 16,4-18 32-1,-4 5 100-15,-5 8 64 16,-2 9-16-16,-1 16-8 0,-2 8-42 15,-5 12-15-15,2 13-17 16,0 13-6-16,3 13-2 0,0 22-1 16,0 23 2-16,-3 14-3 15,0 8-2-15,-2 4-12 16,-1-9-2-16,-2-16-34 16,0-10-12-16,5-54-75 15,3-28 33 1,-2-13 79-1,-1-7 87-15,-3 7 12 16,1 1 3-16,0 8-29 16,-1 4-14-16,1 11-20 15,2 2-11-15,3 9-4 0,2 9 1 16,9 13 0-16,-1 13-2 16,-2 11 2-16,-3 7 3 0,-2 16 1 15,-3-1 10-15,-8-2 6 16,0-9-8-16,-1-6-3 15,1-14-21-15,6-19-6 16,1-38-22-16,7-37-9 16,1-29-2-16,1-16-1 15,3 5 34-15,-3 18 15 16,-3 17 44-16,0 14 22 16,3 15-19-16,-3 10-7 15,3 15-15-15,-1 19-6 16,1 17 0-16,0 19 1 0,-3 16-3 15,-5 21 0-15,-3 9 8 16,-2 4 4-16,-3-22-11 16,0 11-3-16,0-14-29 15,2-19-11-15,4-26-16 16,-1-32-7-16,0-34 21 16,3-21 10-16,-3-13 18 15,0 3 9-15,-2 6 24 16,2 11 13-16,0 11-11 15,-2 13-6-15,5 14-11 16,2 8-5-16,4 16-5 16,1 15-4-16,-1 20 0 15,-1 20-1-15,0 13 0 16,-3 5 0-16,1-1 0 16,-3-10 2-16,0-7-10 0,-3-13-2 15,0-12-39-15,-2-21-18 16,-1-31-84-1</inkml:trace>
  <inkml:trace contextRef="#ctx0" brushRef="#br0" timeOffset="340657.0326">6728 10328 252 0,'6'19'96'0,"2"-8"-52"0,5 11-47 0,-11-13 16 16,4 0 8-16,2 2 6 15,0-2 9-15,0 0 4 0,0 0-21 16,-3-1 11-16,0 1 5 0,0 0-13 16,-2 4-2-16,0-2-14 15,-1 5-4-15,1 6-2 16,0 4 0-16,-3 5-3 16,0-2 0-16,0-5 2 15,0 7 0-15,2-2-21 16,4-16-10-16,1-13-11 15,1-18-3-15,3-30 5 16,2-12 5-16,3-6 18 16,0 0 10-16,-3 6 26 15,0 10 12-15,1 5 3 16,-4 15 3-16,1 3-14 16,2 7-3-16,0 12-2 15,1 5 1-15,-1 14-10 0,0 18-4 16,-2 11-3-16,2 13-1 15,3 2-16-15,2 4-6 16,3-8-40-16,1-5-15 16,-1-15-64-1</inkml:trace>
  <inkml:trace contextRef="#ctx0" brushRef="#br0" timeOffset="341016.8566">7435 10447 200 0,'21'-25'74'0,"-13"3"-40"0,8-9-40 0,-11 12 14 15,3-12-29-15,0-7-8 0,-3-6-13 16,1 0-1-16,-6 4 78 16,-3 14 36-16,-8 2 8 15,-5 15 2-15,-5 13-34 16,-3 9-14-16,1 14-20 16,-1 8-9-16,3 12-2 0,2 5-5 15,6 4 0-15,5 1 2 16,5-6 2-16,3-5-11 15,6-11-6-15,9-15-22 16,4-16-9-16,5-26 7 16,2-37 4-16,1-14 14 15,-3 3 8-15,-6 12 70 16,-5 14 34-16,-2 11 9 16,-6 13 0-16,0 9-48 15,1 20-20-15,4 13-31 0,4 31-11 16,4 13-24-16,9 18-8 15,18 15-30-15,13 7-11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0T15:45:23.8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4464 4855 200 0,'-3'-11'74'0,"3"7"-40"0,0-1-22 0,0 5 19 16,0 0-3-16,0 5 1 16,0 3-3-16,-3 10-1 15,-2 6-14-15,-3 16-7 0,-3 15-2 16,1 16-5-16,-1 6 2 16,1 0 1-16,-1 7 0 15,-2-9-3-15,5-9 2 16,0-9-39-16,5-10-15 0</inkml:trace>
  <inkml:trace contextRef="#ctx0" brushRef="#br0" timeOffset="480.5216">4276 4705 332 0,'-48'-6'126'0,"35"6"-68"0,0 0-68 0,2 0 20 16,-5 2-15-16,0 2-1 15,0 3-13-15,-2 10-3 16,-3 8 12-16,0 12-8 0,-3 18-1 15,0 16 9-15,0 10 4 16,3 12 3-16,5-5 1 16,8 0 0-16,8-8-2 15,8-10 0-15,11-6 3 16,15-15 0-16,19-7 1 16,10-16-5-16,6-15 1 15,16-20 2-15,5-10 1 16,-6-15 3-16,-2-7 3 0,6-15-2 15,-4-3-2-15,-15-3 11 16,-13-4 4-16,-14 0 3 16,-15-7 1-16,-17-4-7 15,-18 4-3-15,-21 0-3 16,-11 9 0-16,-20 7-13 16,-28 9-3-16,-15 17-31 15,-27 20-14-15,-10 37-65 16</inkml:trace>
  <inkml:trace contextRef="#ctx0" brushRef="#br0" timeOffset="3588.9012">18264 5953 4 0,'-8'7'0'0</inkml:trace>
  <inkml:trace contextRef="#ctx0" brushRef="#br0" timeOffset="4157.8057">18158 6094 184 0,'-18'0'71'0,"7"2"-38"0,6 5-34 0,8-5 12 15,-1 3 1-15,1-1 3 16,5 3-6-16,5 2-3 16,6 2-3-16,7-3 2 0,6-1 1 15,10-3 0-15,16 1 1 16,14-5-2-16,5-5 2 16,15-3-2-16,9-3 2 0,2-5-4 15,11 1-2 1,2-3-3-16,-5 0 1 0,0-1 1 15,-2-1 2-15,-6-7-1 16,-13 1-1-16,-8-7 3 16,-3 4 2-16,-13 3-2 15,-10-1 0-15,-6 1 8 16,-13 4 2-16,-8-3 2 16,-7 3 4-16,-9 2 2 15,-8-4 4-15,-5-4-13 16,-13-3-7-16,-3-2-6 15,-10-5 0-15,-6 1 7 16,-11 1 4-16,-4 1-8 0,-14 4 0 16,-8 9-4-16,-13 2-2 15,-13 5-2-15,-8 4 1 16,-6 6 1-16,-10 8-1 16,-3 10 4-16,-12 2 0 15,4 16-6-15,6 9 0 16,-3 0 1-16,13-1 1 15,13-3-4-15,6 3-1 16,10-1-35-16,-5 8-13 16,3 18-60-1</inkml:trace>
  <inkml:trace contextRef="#ctx0" brushRef="#br0" timeOffset="6289.7739">10107 5944 244 0,'-3'-2'90'0,"6"7"-48"0,8 1-53 16,-1 1 13-16,9 2-6 16,20 4 2-16,20 2-4 15,4 1 2-15,32 1 2 16,9-3 1-16,28 1 3 0,13 0-1 15,33-1 2-15,25-6-4 16,20 1 0-16,23-4-10 16,26-3-5-16,19-2-76 15</inkml:trace>
  <inkml:trace contextRef="#ctx0" brushRef="#br0" timeOffset="7476.0993">18185 6286 296 0,'-21'-15'112'0,"10"10"-60"0,16 1-56 16,-5 4 18 0,16 2-8-16,16 0-4 15,18 0-1-15,40 1 0 16,43-1-4-16,41-4 0 0,54-5-14 16,44-11-4-16,35-4-55 15,34-2-25-15,32 0 3 16</inkml:trace>
  <inkml:trace contextRef="#ctx0" brushRef="#br0" timeOffset="14547.3952">13409 4350 372 0,'-18'-9'140'0,"10"7"-76"0,0 0-79 15,2 4 19-15,1 5-14 16,0-3 1-16,-8 14-2 16,-6 15 2-16,-10 15 5 15,-8 16 0-15,-5 14 2 0,2 8 0 16,11-7 0-16,13-2 0 16,19-13-2-16,10-7-2 15,13-10-1-15,9-12-7 16,7-22-2-16,16-26-13 0,14-31-7 15,2-31-18-15,-3-18-6 16,-7-10 30-16,-1-8 13 16,-10 1 32-16,-3-7 13 15,-5 14-5-15,-8 21 0 16,-5 16-1-16,-5 17 1 16,-9 14-6-16,-2 17-2 15,-5 16-3-15,-9 16 2 16,-2 21 2-16,-8 13-1 15,-8 18-5-15,-5 23-2 16,-3-1-2-16,1 4-1 0,1 3-3 16,7-11 1-16,4-11-2 15,6-11 2-15,5-14-35 16,13-10-16-16,8-14-22 16,8-15-7-16,3-18 4 15,5-15 12 1,-3-12 42-16,-2-1 56 15,0 1 29-15,0 1-21 16,2 0-10-16,0 4-20 16,1 11-7-16,-3 9-5 15,-3 7 2-15,-8 17 1 0,-5 5 6 16,-3 19 3-16,-5 16 0 16,-3 2 1-16,0 5-2 15,1-5 1-15,-1-4-4 16,6-10-1-16,-3-5-4 0,2-8 1 15,1-10-6-15,2-14-3 16,0-10-2-16,6-14 0 16,-1-15 5-16,3-5 1 15,1-11-3-15,-1 7-1 16,-3 4-4-16,3 7 1 16,-5 9-2-16,-2 11 0 15,-4 6 1-15,1 7 4 16,-1 9-4-16,-2 11 2 15,-3 2-3-15,3 4 2 16,3-1-30-16,5-8-12 16,2-1-51-1,4-16-22-15,4-16 63 16</inkml:trace>
  <inkml:trace contextRef="#ctx0" brushRef="#br0" timeOffset="14622.8026">14957 4494 80 0,'10'-56'33'0,"-2"32"-18"0,6-7-53 15,-9 22-9-15</inkml:trace>
  <inkml:trace contextRef="#ctx0" brushRef="#br0" timeOffset="14893.7808">14965 4408 160 0,'-29'39'60'0,"-3"-15"-32"0,-8 18-22 16,22-20 17-16,-3 0-1 16,-6 7 4-16,-2-2 8 15,3 1 5-15,2-4-20 16,5 1-8-16,9-5-6 0,4-3-10 15,9-1-2-15,5-5-9 0,5 2-3 16,6-9 5-16,7-6 4 16,14-5 1-16,7-6 1 15,4-2-15-15,-6-3-5 16,-6 3-15-16,-12 4-3 16,-9 4 45-16,-7 7 20 15,-14 11 1-15,-10 7 0 16,-16 13-16-16,-3 6-5 15,-2 3-20-15,2 0-9 16,0-3-37 0</inkml:trace>
  <inkml:trace contextRef="#ctx0" brushRef="#br0" timeOffset="15101.9481">14859 4584 192 0,'19'-2'71'0,"20"6"-38"0,22-8-36 15,-34-1 13-15,7-6-3 16,8-2 1-16,14-5-7 16,-3 3 0-16,2-3-56 15,-7 1-23-15,-6-8 6 16,-5-1 4-16</inkml:trace>
  <inkml:trace contextRef="#ctx0" brushRef="#br0" timeOffset="15342.6147">15190 4121 224 0,'2'11'85'0,"1"-2"-46"0,0 6-26 0,-3-6 24 16,0 6-8-16,-3 7 0 16,-2 1-12-16,-3 12-3 15,-3 18-8-15,1 8-2 0,-6 3 0 16,-3 7-2-16,-5 8-2 16,1 3-19-16,1-5-10 0,4 7-104 15</inkml:trace>
  <inkml:trace contextRef="#ctx0" brushRef="#br0" timeOffset="16004.4314">15412 4895 396 0,'-8'0'148'0,"11"-2"-80"0,15-3-99 0,-7 1 15 15,5-5-8-15,2-11 1 16,6-4 0-16,5-11 2 16,3-7 12-16,-3 0-9 0,-5-9 0 15,-6-6 12-15,-4 4 7 16,-7 0 5-16,-4 7 4 15,-8 8 8-15,-8 7 6 16,-3 7-13-16,-3 11-6 16,-5 13-8-16,1 4-1 15,-9 20-5-15,-3 16 1 16,4 6 2-16,-1 12 3 0,8-5 2 16,11 4 1-16,8-8-3 15,10-5 2-15,8-9-8 16,6-9-2-16,7-10-3 15,6-16-1-15,15-13-1 16,-2-5 0-16,0-9 13 16,-5 3 8-16,-3-7 16 15,-8 5 7-15,-5-1-14 16,-5 3-8-16,-4 7-4 16,-4 3 0-16,-3 3-8 15,-3 9-1-15,1 9-7 16,-6 10-2-16,0 10 7 15,-3 12 2-15,-2 3 5 16,2-2 3-16,-2-2 4 16,-1-10 2-16,1-8 1 0,0-7 0 15,0-13-2-15,5-11-1 16,2-9 1-16,6-10 1 16,5-8-3-16,3-4-3 15,5-4-3-15,6 4-1 16,7-2-18-16,6 2-7 15,2-7-89 1</inkml:trace>
  <inkml:trace contextRef="#ctx0" brushRef="#br0" timeOffset="19110.5237">3805 7020 104 0,'-14'-2'38'0,"14"4"-20"0,3-2-21 16,2 2 50-16,3 3-12 31,21 13-9-15,3 6-15-16,0-2-10 0,2-2-2 15,9 2-1-15,18-2 0 16,5-1 6-16,0-3 5 15,16-3 1-15,10-6 2 0,-2-5-4 16,3-7-3-16,18-3-2 16,0-8-3-16,8-1 3 15,6-10 0-15,-14-4-4 16,0-4-1-16,3-2 3 16,-6-1 1-16,-18-2 0 15,-5 3 1-15,-3 2-2 16,-8 2 2-16,-11 2-2 15,-10 0-1-15,-10 0 9 16,-12 0 4-16,-9 7 0 16,-12-5 2-16,-7 3-2 15,-14-5 0-15,-10-2-5 16,-8 2-3-16,-3-4-5 16,-7-1 0-16,-12 1 2 15,-12-2 1-15,-3 1 5 0,-3 5 3 16,-5 5-6-16,-14-1-1 15,1 8-2-15,-3 8-2 16,-13 11 1-16,2 8-1 16,4 12-3-16,-12 9 0 15,-2 6-1-15,5 9 3 16,0 9-2-16,-2 9 1 16,10 2-16-16,19-2-5 15,12-5-42-15,14 9-15 16,14-11-14-1</inkml:trace>
  <inkml:trace contextRef="#ctx0" brushRef="#br0" timeOffset="19455.9129">6702 6798 252 0,'5'-3'93'0,"6"3"-50"0,21 7-55 0,-14 0 13 16,9-3-4-16,20 3 3 16,30-1-1-16,15-1-2 15,41-5 2-15,23-5 0 0,21-1 1 16,40-12-42-16,27-2-19 16,10-13-29-1</inkml:trace>
  <inkml:trace contextRef="#ctx0" brushRef="#br0" timeOffset="21182.6784">9348 6751 316 0,'-21'9'118'0,"10"-4"-64"0,11 8-70 0,0-7 18 15,3 5-15-15,2 9-2 16,6 11 4-16,2 2 2 16,8 5 5-16,8-1-2 0,19 3 1 15,7-5-6-15,6-6-1 16,5-16 5-16,19-6 1 15,0-12 1-15,-6-12 4 16,0-14 6-16,6-11 7 16,-6-5-2-16,-7-3 0 15,-11-12 2-15,-14-4 5 16,-10-2-5-16,-10-1-2 0,-6 1-3 16,-16-1-2-16,-15 6-3 15,-25 1-2-15,-10 9-2 16,-5 11-1-16,-21 7-3 15,-27 15-1-15,-13 13 1 16,-19 21 4-16,0 12-4 16,-18 16 2-16,3 13-22 15,-9 31-11-15,-5 24-75 16</inkml:trace>
  <inkml:trace contextRef="#ctx0" brushRef="#br0" timeOffset="31811.9683">16955 7746 192 0,'-3'6'74'0,"3"-8"-40"0,0 2-40 16,0 0 12-16,0 2-4 16,3 5 1-16,-1-3 3 15,3 3 1-15,3-3-3 0,3 1 4 16,2 1 4-16,11 3-8 0,0-2-2 15,5-1 2-15,3 1 2 16,5 0 0-16,0 1 1 16,8-1 2-16,10 2 2 15,6 0-3-15,5 2 0 16,6 0-10-16,15 0-3 16,6-2 7-16,5 2 3 15,13-3-2-15,8-1 0 16,-3 0-1-16,14 2-2 15,-1-5 1-15,6 0 1 16,3 1-1-16,-6-1-1 16,11 1 3-16,-3-1 2 0,9 3-4 15,-1-7-1-15,3 0 0 16,-1-5 2-16,1-1-1 16,11-1 2-16,-12-4-2 15,6 0-1-15,-5 2 1 16,0-2-1-16,-3-4 2 15,-8-1 1-15,-2-4-1 16,0 3-2-16,-6-3 1 16,0 0 1-16,22-9-1 15,-22-2-1-15,-5 3 1 16,-13 4 1-16,-16-3-1 16,-14 1-1-16,-4 1 3 15,-12 3 2-15,-9 0-2 16,-12 0 0-16,-12 0 3 15,-9 0 1-15,-10 2 5 0,-5-4 3 16,-11 0-2-16,-11 0 0 16,-10-10-7-16,-14 4-4 15,-12-1-1-15,-30-5-1 16,-18 6 0-16,-27 3 2 16,-21 5-6-16,-29 7-1 15,-16 8 2-15,-23 0 1 16,-25 10 2-16,-23 8 0 15,-16 13-5-15,-19 9 1 16,-13 11 2-16,-16 11 1 16,-10 9-2-16,0 2 2 0,-6 14-19 15,-5 3-9-15,-18 12-106 16</inkml:trace>
  <inkml:trace contextRef="#ctx0" brushRef="#br0" timeOffset="32637.2043">3006 8830 296 0,'-27'14'110'0,"25"-3"-60"0,7 2-65 15,0-6 16-15,6 6-7 16,18 2 1-16,13 5 0 15,6-2 4-15,13 2 0 0,26-1 1 16,3 3 2-16,13-4-1 16,19 0-1-16,-8-7 1 0,18-5-1 15,-2-8 4-15,-9-11 2 16,14-14-2-16,-13-10-3 16,-16-5 2-16,-14-4 0 15,-4-1 3-15,-14 3 3 16,-19 3 13-16,-15 1 6 15,-16 0 1-15,-22-4 2 16,-15-2-13-16,-11-3-5 16,-23-4-24-16,-30 3-7 15,-10-1-5-15,-32 13-2 0,-6 16 6 16,-28 9 1-16,-6 20 13 16,-16 17 5-16,1 16 5 15,-3 19 2-15,7 10-3 16,1 10-3-16,18 14-22 15,14 12-9-15,-6 32-102 16</inkml:trace>
  <inkml:trace contextRef="#ctx0" brushRef="#br0" timeOffset="56792.9594">6567 9602 264 0,'-26'2'99'0,"20"1"-54"0,4 1-59 16,2-4 14-16,0 4-6 16,0 3 3-16,2 8 0 15,6-4-1-15,3 0 3 16,5 3 0-16,13-3 1 0,5 0-3 16,8 2 2-16,3-4 1 15,6-5 0-15,12 1-3 16,9-3 2-16,2-4 1 15,-3-3 0-15,11-1 0 16,5-3 0-16,-2-7-3 16,-5-1 2-16,7-5-4 0,5-5-1 15,-7-1-2-15,-8-8 2 16,-8 1 2-16,-3 2 2 16,-5 2 1-16,-6 2 3 15,-10 3-1-15,-8 4 2 16,-10-5 13-16,-9 1 7 15,-10 0 2-15,-8 1 2 16,-10-3-9-16,-9 1 0 16,-7-2-7-16,-9 5 1 15,-12 0-7-15,-20 0-1 16,-4 4-2-16,-3 0-2 0,-19 7 1 16,-2 2-1-16,2 9 0 15,-4 4 0-15,-12 7-3 16,6 8 0-16,-6 12-9 15,-7 6-5-15,7 9-13 16,4 9-6-16,-6 5-21 16,5 10-9-16,13 16-26 15</inkml:trace>
  <inkml:trace contextRef="#ctx0" brushRef="#br0" timeOffset="57364.3721">9054 9752 200 0,'5'7'77'0,"11"-1"-42"0,16 5-41 0,-6-4 12 16,14 0-6-16,8-1 0 15,13 5-3-15,21 0 2 16,13-2 1-16,16 4 0 16,13-4 0-16,11-2 0 0,19-5 2 15,10-4-14-15,8-14-7 16,24-10-63-1</inkml:trace>
  <inkml:trace contextRef="#ctx0" brushRef="#br0" timeOffset="58144.3289">11464 9514 228 0,'-10'9'85'0,"12"0"-46"0,6 4-54 0,-2 2 8 16,4 3-19-16,9 8-6 15,7 3 3-15,19 2 5 16,11-2 7-16,5 1 3 16,5-8 0-16,13-4-1 15,6-7 5-15,0-6 6 16,-1-8 12-16,11-3 4 15,1-7 12-15,-9-5 7 0,-2-9-5 16,5-1-3-16,0-8-11 16,-8-3-3-16,-8-5-5 15,-6-9-1-15,7 2 3 0,-9-4-3 16,-11 4-2-16,-7 1 2 16,-11 1 2-16,-11 7 11 15,-10 2 5-15,-8 3 4 16,-8 2 4-16,-13-3-2 15,-11 3-2-15,-8-7-9 16,-5 13-5-16,-8 1-9 16,-10 1-1-16,-14 5-3 15,0 7 0-15,-7 6 0 16,-17 7 0-16,0 4 2 0,-5 9 0 16,-13 9-3-16,0 2 0 15,3 9-5-15,-9 6-2 16,6 16-17-16,3 7-8 15,2 8-23-15,0 7-11 16,13 11-23 0</inkml:trace>
  <inkml:trace contextRef="#ctx0" brushRef="#br0" timeOffset="58806.239">14732 9796 232 0,'-13'-2'88'0,"10"2"-48"0,3 0-45 16,3 0 17-16,2 2-9 15,6-2-2-15,7 0 0 16,9 2-1-16,20 1 0 16,14 1 0-16,5-2 0 0,16 0-3 15,19 1 2-15,5-3 1 16,18-3 2-16,0 1-3 15,14 0 0-15,2-5-6 16,-8 3-3-16,9 2 1 16,-9 2 0-16,-8 2-14 15,-2 0-5-15,-11 7-57 16</inkml:trace>
  <inkml:trace contextRef="#ctx0" brushRef="#br0" timeOffset="59224.9513">15253 9820 156 0,'21'-8'60'0,"9"8"-32"0,20-5-26 16,-21 5 14-16,13-2-12 16,27-2-2-16,13 1-2 15,13 1 2-15,16 0-1 16,3 0-1-16,13 2 3 0,5 0-4 16,-7-2-2-16,10-1-5 0,-6 1 0 15,6-2-64 1</inkml:trace>
  <inkml:trace contextRef="#ctx0" brushRef="#br0" timeOffset="59615.3082">17100 9752 172 0,'-8'-4'66'0,"5"4"-36"0,9-3-37 15,-1 3 10-15,6 0-8 16,10 0-1-16,11 0 3 16,7-2 3-16,14 0 1 15,8 2 6-15,8-2 3 0,2 0 1 16,9-1 3-16,-1 3-5 16,0-4-3-16,-5 2-6 15,-5 2-2-15,-3 0-17 0,-2 0-5 16,-6 2-54-1</inkml:trace>
  <inkml:trace contextRef="#ctx0" brushRef="#br0" timeOffset="59840.8183">17465 10017 280 0,'27'0'104'0,"12"0"-56"0,27-9-63 16,-29 9 16-16,35 0-29 16,18-2-7-16,32-3-72 15,34-4-31-15</inkml:trace>
  <inkml:trace contextRef="#ctx0" brushRef="#br0" timeOffset="62272.858">5464 10612 200 0,'10'13'77'0,"9"-6"-42"0,28-1-45 0,-12-1 11 16,10 4-3-16,13-3 3 15,24-1-2-15,8-3 0 16,5-2 1-16,24 0 0 0,-5-4 2 16,10-5-1-16,9-5-1 15,-9 1 1-15,14-7 1 16,-9-2-1-16,-10-2-1 15,8-5-2-15,-10 3 1 16,-19-7 3-16,-8 2 1 16,-3 0 3-16,-5-2 3 15,-16 2 0-15,-10 0 0 16,-14 7 3-16,-10 2 5 0,-8 2 4 16,-14 3 2-16,-7-1-4 15,-22 0 1-15,-7-4-7 16,-6 2 0-16,-16 1-2 15,-20-4 1-15,-14-1 0 16,-6 2 0-16,-20-2-2 16,-1 6 1-16,-20 1-6 15,-6 6-1-15,-8 11 2 16,-11 2 1-16,-4 9-3 16,-9 11-3-16,0 9-3 15,-7 2 1-15,10 11-4 16,-6 4 1-16,17 8-5 15,7-8 1-15,3 7-51 16,19 5-23-16,0-3-51 16</inkml:trace>
  <inkml:trace contextRef="#ctx0" brushRef="#br1" timeOffset="166356.3723">9869 11527 312 0,'-32'2'115'0,"30"3"-62"0,-1-1-66 16,3 0 15-16,5 3-14 15,14 4-3-15,12 5 4 16,17 1 2-16,10 5 5 15,30 2-5-15,7-4-1 0,21 0-1 0,17-9 1 16,7-6-3-16,5-10-2 16,-10-10 4-16,0-5 4 15,-16-7 4-15,-13-1 2 16,-21-8 12-16,-14-1 7 16,-21 2 22-16,-15-1 11 15,-17-3 5-15,-18-1 2 16,-21-4-25-16,-26 2-9 15,-17-2-20-15,-39 0-7 16,-8 9-4-16,-32 6-1 16,-8 16 2-16,-21 4 2 0,0 13-1 15,-16 12 4-15,6 15-9 16,2 8-1-16,13 16-25 16,0 7-11-16,22 9-84 15,10 17-53 1,19 9 83-16</inkml:trace>
  <inkml:trace contextRef="#ctx0" brushRef="#br1" timeOffset="167666.4958">3842 12585 64 0,'-8'7'24'0,"5"0"-12"0,6 1 3 16,-3-3 13-16,0 1 4 16,2-1 4-16,4 4-16 15,2-3-4-15,2 1 1 16,4-1 1-16,1-1-9 15,7 2-5-15,-4-5-3 0,1 0-1 16,2 0 0-16,5 0 0 0,6-2 2 16,10 0 1-16,3-2 1 15,0 0-2-15,0-2 1 16,-5-5-2-16,2 0-1 16,1 0 1-16,7-4 1 15,-3 4 1-15,-2-2 1 16,-2 2-5-16,-6-2-1 15,-3 7 7-15,-7-3 6 16,-3 9-1-16,-3-2 2 16,0 3-5-16,3-1 1 15,-3 2-3-15,0 1 0 16,5 1-3-16,6 1-2 16,-3-1 3-16,3 1 0 0,-3 0-1 15,0-1-2-15,0-1 1 16,-2-3 1-16,-3-2-1 15,2 0-1-15,1-2 1 16,2-1-1-16,8-3 0 16,0 4 0-16,0-1 2 15,2-1 1-15,1 0-4 16,-5-1 1-16,-4-1-7 16,1 1-3-16,0-1 3 15,0-3 4-15,5 4 0 16,0 1-1-16,0 2-6 15,0 0-2-15,0 2-6 16,2 4-4-16,-7 3-24 16,3-1-7-16,2 5-17 15</inkml:trace>
  <inkml:trace contextRef="#ctx0" brushRef="#br1" timeOffset="169059.5287">4133 11675 312 0,'-58'2'115'0,"42"-2"-62"0,-3 9-51 0,11-5 23 16,0 3-15-16,-2 2-3 15,-1 8-9-15,1 8-1 0,-4 10 1 16,1 13 1-16,3 16 1 0,-4 11-3 15,1 7 2-15,0 8 1 16,2 3 2-16,6-1-6 16,0-8-1-16,7-13-47 15,6-10-20-15,3-12-51 16</inkml:trace>
  <inkml:trace contextRef="#ctx0" brushRef="#br1" timeOffset="169360.7188">4212 11862 192 0,'27'-4'74'0,"-4"-9"-40"0,17 1-40 0,-24 8 12 16,10 0-4-16,17-3 1 15,10-2 3-15,8 0 1 16,2 3-3-16,16-1-3 0,14 1 2 15,-6-1-2-15,17 3-1 16,9 1-2-16,-4 1 1 16,15 2 1-16,1 0 2 15,-6 2-1-15,16 1 2 16,-11-3-2-16,-8 0-1 16,9 2-2-16,-9 0-1 15,-15 0-60 1,-14 5-54-16,3-1 34 15</inkml:trace>
  <inkml:trace contextRef="#ctx0" brushRef="#br1" timeOffset="169558.5834">6466 11833 320 0,'-29'36'121'0,"21"-16"-66"0,-2 22-60 16,5-14 23-16,-1 25-14 16,1 15 0-16,0 21-4 15,2 12-1-15,0 20-140 16,6 23-64-16</inkml:trace>
  <inkml:trace contextRef="#ctx0" brushRef="#br1" timeOffset="170680.1028">8887 12263 160 0,'0'-8'63'0,"-2"5"-34"0,2 1-21 16,0 2 16-16,0 0-3 15,0 0-1-15,0 0-4 16,0 0 0-16,0 5-9 16,2 1 2-16,4 3 4 0,4 4-3 15,6 3 0-15,5 6-2 16,3 2 0-16,5 5-2 16,14 4-1-16,7 0-6 0,8 2 1 15,3-4 2-15,10 0 1 16,19-2-4-16,8-10 1 15,19-3 0-15,10-12 2 16,13-8-3-16,8-14 0 16,0-4 1-16,8-9 2 15,-5-4-1-15,3-5 2 16,-12-4-7-16,-12 2 1 16,-3-2-1-16,-16 4 2 15,-13 1 1-15,-19-1 3 16,-15 5 8-16,-16 0 3 15,-14-1 11-15,-13 3 7 0,-13 0-1 16,-13-2 0-16,-16-5-11 16,-19-4-1-16,-10 2-11 15,-22 0-4-15,-20 3-7 16,-12 6-2-16,-23 6 3 16,-2 12 1-16,-25 10-3 15,3 7 1-15,-18 12 2 16,8 10 1-16,-14 9-2 15,11 13 2-15,5 5-8 16,3 13-4-16,16 9-24 16,18-1-9-16,19 6-33 15,24-1-15-15,21-7-14 16</inkml:trace>
  <inkml:trace contextRef="#ctx0" brushRef="#br1" timeOffset="171311.4906">11488 12594 304 0,'-16'0'115'0,"11"0"-62"0,2 0-53 15,1 0 23-15,-4 0-13 16,1 0-3-16,-3 2-2 16,-2 1-1-16,-4 1-2 15,-4 5-6-15,-9 6-2 0,-2 3 0 16,-5 13 2-16,0 2-1 16,-1 2 4-16,1 5 0 15,-1-1 3-15,4-3-3 16,4-1-2-16,6 0-3 0,5-6-1 15,6-5-12-15,10-6-3 16,5-3 3-16,11-4 3 16,5-4 5-16,5-5 5 15,6-4 3-15,10-5 2 16,6-1 1-16,-3-6 2 16,3 1 3-16,-9-5 4 15,-4 3 9-15,-6 2 3 16,-5 0 9-16,-8-1 4 15,-6 5 1-15,-7 1 4 16,-9 1-18-16,-12 0-4 0,-9 1-35 16,-12-1-13-16,-6-4-36 15,0-2-12-15,-8-5-58 16</inkml:trace>
  <inkml:trace contextRef="#ctx0" brushRef="#br1" timeOffset="171701.3584">10290 12680 312 0,'-32'0'115'0,"29"2"-62"0,1 3-64 0,-4-3 18 16,1 2-12-16,5 14 1 15,0 11-3-15,0 15 2 16,0 20 3-16,0 20-1 0,-5 21 1 15,-1 14 6-15,-1 9 5 16,-1 5 1-16,0 3 2 0,0-8-6 16,0-7-2-16,2-17-18 15,6-16-5-15,0-17-57 16,3-25-23-16,5-39-6 16</inkml:trace>
  <inkml:trace contextRef="#ctx0" brushRef="#br1" timeOffset="171918.1434">10393 12667 288 0,'5'-4'110'0,"-8"6"-60"0,3 0-50 16,0-2 23-16,-5 7-6 15,-3 1 1-15,-5 12-5 16,-3 7-3-16,-13 12-5 15,-3 10-4-15,-2 8 2 0,0 7-9 0,-4-2-3 16,4-3-46-16,2-6-21 16,1-22-52-1</inkml:trace>
  <inkml:trace contextRef="#ctx0" brushRef="#br1" timeOffset="172062.5157">10358 12621 280 0,'19'17'104'0,"-1"3"-56"0,20 29-58 0,-20-23 14 0,24 16-56 15,14 13-22-15,18 20-29 16,-3-7-10-16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0T15:48:22.639"/>
    </inkml:context>
    <inkml:brush xml:id="br0">
      <inkml:brushProperty name="width" value="0.05292" units="cm"/>
      <inkml:brushProperty name="height" value="0.05292" units="cm"/>
      <inkml:brushProperty name="color" value="#00B050"/>
    </inkml:brush>
  </inkml:definitions>
  <inkml:trace contextRef="#ctx0" brushRef="#br0">11761 4522 228 0,'-19'-24'85'0,"14"20"-46"0,0-5-32 0,-1 9 18 16,4 0-15-16,-1-5-3 15</inkml:trace>
  <inkml:trace contextRef="#ctx0" brushRef="#br0" timeOffset="389.156">11724 4485 398 0,'5'11'-8'0,"0"-2"-2"15,3 6 2-15,-2 0 5 16,1 5 2-16,-1-2 1 16,-1 0 11-16,0-3 5 15,1 3-4-15,2-10-2 16,5 1-3-16,3-4-2 0,5-5-19 16,0-3-7-16,-2 1-4 15,2-15 3-15,-3-3 16 16,-2 0 8-16,-5 0 16 15,-3 5 8-15,-3 1-2 16,-5 6 0-16,-3 1-11 16,-5 7-5-16,-2 7-8 15,-4 4-2-15,1 6-2 16,0 1 3-16,2 2 0 16,6 0 1-16,3-1-5 15,4-3-1-15,3-3-6 16,3-4 0-16,3-9 4 15,0-7 2-15,-1 1 12 16,-2-12 9-16,0 3-2 16,-3-12 3-16,1 1-9 0,-4 4-2 15,-2 4-16-15,-2 0-6 16,-6 14-40-16,-11 19-15 16,-13 25-31-1</inkml:trace>
  <inkml:trace contextRef="#ctx0" brushRef="#br0" timeOffset="989.1306">12922 7642 312 0,'-8'11'118'0,"6"2"-64"0,2 9-65 0,0-8 18 15,0 8-12-15,2 4 1 16,4 7-11-16,2 0-3 0,2-2 9 16,3-4-15-16,1-14-6 0,4-11-6 15,3-17-4-15,8-25 27 16,-10-6 11-16,-6 4 59 15,-8 2 24-15,-5 5-16 16,-5 6-10-16,-5 9-37 16,-4 5-15-16,-9 13-40 15,-12 24-15-15,-7 22-93 16</inkml:trace>
  <inkml:trace contextRef="#ctx0" brushRef="#br0" timeOffset="1742.0538">15870 5073 220 0,'-3'-2'82'0,"0"4"-44"0,3 7-40 0,-2 0 14 15,-1 2-8-15,0 9-1 16,-2 6 3-16,0 1 1 16,0 1-3-16,2-1-3 0,3-3 0 15,0-6 1-15,3-1 1 16,2-8 5-16,0-9 5 16,0-4 6-16,1-9 5 15,-4-3 12-15,-2-6 7 0,-2 0-10 16,-4-4-4-16,-4 1-26 15,-6 8-9-15,-10 1-55 16,-27 27-23-16,-19 7-58 16</inkml:trace>
  <inkml:trace contextRef="#ctx0" brushRef="#br0" timeOffset="5781.1449">13100 3184 420 0,'-19'-5'0'16,"-10"-6"2"-16,13 5 3 0,-10-5 4 15,-9-7 2-15,-10-4 3 16,-8-2 2-16,-2-9-9 15,-1-3 0-15,-5 3 0 0,0 0-3 16,-7 2-1-16,2 7-3 16,2-4-1-16,3 5-1 15,-2 6 0-15,-9 1 2 16,9 3 0-16,2 13-3 16,3 9 0-16,-3 0-1 15,-3 8 3-15,-7 12-2 16,2 9-1-16,0 12 0 15,3 5 3-15,3 7-2 16,-4 11-1-16,4 4 3 0,5 9 0 16,5 16 1-16,5 8 0 15,6 9-3-15,5 11 2 16,5 2 1-16,3 12 0 16,5 1-3-16,6 1 0 15,4 6-1-15,7-7 0 16,1 3 3-16,6-3 0 15,6 1-2-15,4-3 2 16,3-6-1-16,6-5 0 16,10-6 0-16,13-9-2 15,11-11-4-15,24 8 0 0,0-21-7 16,13-20-1-16,5-23 4 16,0-14 5-16,14-23 6 15,4-22 3-15,4-17 2 16,12-12 2-16,4-17-5 15,-12-18-3-15,6-6 1 16,-5-14 2-16,-11-15 2 16,0-9 1-16,-7-13-2 15,-14-6 1-15,-11-10 0 16,-10-6 1-16,-16 0 2 16,-11 0 1-16,-10 2 1 15,-11-5 2-15,-11 5 1 16,-10 3 3-16,-7 3-1 15,-12 12 2-15,-10 11-4 16,-11-3-1-16,-18 16 2 0,-11 11 3 16,-2 9-11-16,-11 13-1 15,-16 11-5-15,3 5-2 16,-11 21-8-16,-16 10-3 16,-8 25-34-16,-18 25-13 15,3 16-63 1</inkml:trace>
  <inkml:trace contextRef="#ctx0" brushRef="#br0" timeOffset="7775.4819">14057 5980 236 0,'-34'-14'88'0,"21"12"-48"0,-11-7-49 16,11 9 14-16,-9-2-5 16,-9 2 0-16,-4 7 2 15,-2-3 1-15,-2 1-1 16,-4-1 7-16,-4 0 4 0,-12-1 5 16,1-1 3-16,0 0-5 15,-3 0-1-15,0-2-7 16,-13 0 0-16,3 2-3 15,-1 1 0-15,4 3-3 16,-4-1 1-16,-5-1-4 16,3 7-2-16,3 2 2 15,2 3 0-15,-2 4-2 0,-6 2 2 16,3 4-1-16,8 7-2 16,0 7 0-16,-3 4 0 15,0 4 3-15,-2-1 0 16,7 3-2-16,6 10 0 15,2 2 2-15,3 4 0 16,0 0-2-16,-2 0 2 16,2 11 1-16,5-2 2 15,6-2-8-15,8 0-1 16,4 2 2-16,7 0 0 16,4-2 3-16,6-1 3 15,2-1-5-15,9-7 1 0,4 17-1 16,9-3 2-16,7-12-1 15,12-2 1-15,7-3 0 16,8-3-2-16,2-5-2 16,9-3-1-16,15-3-1 15,6-8 0-15,2-6 2 16,3-4 4-16,16-7-1 16,5-4-1-16,-2-14 0 15,15-8 0-15,3-12 3 16,3-10 0-16,5-7-2 15,-5-7 0-15,2-11 4 16,1-4 1-16,-12-15-3 16,-7-1 1-16,0-6 2 15,-8-2 1-15,-8-7 3 16,-13-5 1-16,-9 3 1 0,-7-7 2 16,-3 3-5-16,-13 1-1 15,-8 1 2-15,-13-3 1 16,-11-4-3-16,-15-2-1 15,-11 2-8-15,-11 4-2 16,-8-4-3-16,-8 14 1 16,-10 3 0-16,-16 7 3 15,-5 16-1-15,-6 6 0 16,-8 12-12-16,-10 12-3 16,2 12-30-1,6 15-53-15,8 6 18 0</inkml:trace>
  <inkml:trace contextRef="#ctx0" brushRef="#br0" timeOffset="8720.9812">15478 7479 96 0,'53'20'38'0,"-24"-3"-20"0,37-1-19 0,-37-7 7 16,11 4-7-16,2 0 1 15,11 3 0-15,11-5 0 16,5-5 6-16,2-6 4 16,3-4 10-16,8-7 7 15,3-14-5-15,0-8-1 16,-3-6-3-16,2-14 0 0,-2-2-9 15,-5-7 3-15,-8-11 4 0,-6-8-2 16,-5-10 2-16,3-10-7 16,-10-7-1-16,-9-5-2 15,-8-1-1-15,-10-3 1 16,-11 4 1-16,-7-1 3 16,-17-8 1-16,-5-1-3 15,-5 2 0-15,-8-7-5 16,-5-5-2-16,-6-5-3 15,-5 5 1-15,-8-6-1 16,-3-2 0-16,-2 2-3 16,-5 3 1-16,-3-3 0 15,-6 6 2-15,1-1-1 16,-1 15 1-16,-5 6 2 0,-5 8 0 16,0 1 4-16,0 9 2 15,0 16 2-15,-8 8 0 16,-15-10 0-16,4 19 0 15,-2 7-7-15,-6 13 0 16,6 15-1-16,-8 21 2 16,-5 10-3-16,2 16-2 15,3 9-1-15,-3 10 3 16,11 17 2-16,2 14 2 16,1 12-6-16,2 10-2 15,8 21 4-15,8 1 2 16,8 19-2-16,13 1 1 15,11 10-5-15,13 5 1 0,10 6-3 16,14 4 0-16,13 6 1 16,8 2 2-16,8-1 2 15,10 1 1-15,6-3 1 16,13 1 0-16,21-6 0 16,16 2 0-16,5-9 2 15,27-4 1-15,5-3-1 16,19 1-2-16,5-8 1 15,13-1-1-15,8-7-16 16,13 0-6-16,3-13-44 16,24-9-20-16,2-15-2 15</inkml:trace>
  <inkml:trace contextRef="#ctx0" brushRef="#br0" timeOffset="11363.6595">12142 4566 172 0,'-8'2'66'0,"5"1"-36"0,-2-1-35 0,5-2 12 15,0 0-4-15,0 0 3 16,0 0 3-16,0 4 2 15,0-4-5-15,0 0 5 0,0 0 2 16,0 0-2-16,5 0 1 16,0-4-3-16,6-3 0 15,2-2-3-15,3-4 1 0,3 0-4 16,-3-2 0-16,-1-3-1 16,1-9-2-16,0 10 1 15,0 1-1-15,-5-1 0 16,-3 4 2-16,-3 1-1 15,0 1-1-15,-2 5-13 16,-3 1-4-16,-6 3-4 16,1-2-1-16,-3 8-11 15,-2 5-5-15,-6 6-41 16</inkml:trace>
  <inkml:trace contextRef="#ctx0" brushRef="#br0" timeOffset="11693.3882">12242 4273 236 0,'0'-2'90'0,"8"2"-48"0,-2 2-49 0,-4 0 14 15,1 0-7-15,-1-2 0 16,6 3 0-16,-2-1 0 16,-1 0 0-16,0 0 0 0,1-2 2 15,-1 2-1-15,0 1-1 0,-2-1 1 16,-1 4 1-16,1 1-3 16,-3 2-2-16,-3 4 2 15,1 14 0-15,-4 6-4 16,1 6-1-16,-3 8-22 15,0 1-6-15,0-8-56 16</inkml:trace>
  <inkml:trace contextRef="#ctx0" brushRef="#br0" timeOffset="12129.3182">12343 4136 172 0,'-5'-4'66'0,"2"4"-36"0,0 0-33 0,3 0 13 15,-2 2-5-15,-1 0 0 16,0 3-6-16,1 4 1 15,-1 6 0-15,0 3 0 0,1 6 2 16,-1-4-3-16,3 11-2 16,3-7-1-16,2 2 3 15,3-1 6-15,8-1 7 16,5-4 0-16,5-9 3 0,1-7-4 16,2-11-1-16,-3-1-4 15,1-10-1-15,-3 0 1 16,-3-6 3-16,-5-2 2 15,-6-3 1-15,-2 5 5 16,-8-3 3-16,-5-1-10 16,-11 6-6-16,-10 2-20 15,-14 11-7-15,-5 9-27 16,-3 9-8-16,-7 11-37 16</inkml:trace>
  <inkml:trace contextRef="#ctx0" brushRef="#br0" timeOffset="16347.9459">12713 7119 348 0,'-5'14'129'0,"5"-10"-70"0,3-4-84 0,-1 5 12 0,1-1 2 16,5 5 5-16,2 11 2 15,6 6 1-15,5 16 2 16,1 9-2-16,-1 10 1 0,0 1-7 15,0 0-4-15,0-9-2 16,-2-2-1-16,-1-10-24 16,-2-5-9-16,0-8-54 15</inkml:trace>
  <inkml:trace contextRef="#ctx0" brushRef="#br0" timeOffset="16515.7936">12637 7093 328 0,'-8'-4'123'0,"5"8"-66"0,3-4-66 0,0 0 20 16</inkml:trace>
  <inkml:trace contextRef="#ctx0" brushRef="#br0" timeOffset="16603.2256">12623 7100 513 0,'-2'8'2'16,"-1"3"-2"-16,-2 3-15 0,-3-1-5 16,0 9-23-16,-3 11-10 0,-2 11-67 15</inkml:trace>
  <inkml:trace contextRef="#ctx0" brushRef="#br0" timeOffset="16799.7701">12637 7135 176 0,'5'0'68'0,"3"0"-36"0,10 7-35 16,-7-5 11-16,10 0-6 16,3 2-2-16,5 5-4 15,3-2 0-15,-3 2-55 16,0-1-26-16,-3 3 26 15,-4-4 15-15</inkml:trace>
  <inkml:trace contextRef="#ctx0" brushRef="#br0" timeOffset="17188.0039">12623 7029 252 0,'-5'2'96'0,"0"-2"-52"0,-1 5-45 0,4-3 18 0,-1 2-12 16,0 3-1-16,3 4-2 16,0 0-2-16,3 0 1 15,0 2-4-15,2-2 0 0,3-2 2 16,3 0 0-16,2-7-15 15,0-4-4-15,0-7-6 16,-2 0 1-16,-3-4 12 16,-3-2 4-16,-5-1 26 15,-5-1 11-15,-1 3 4 16,-1 5 1-16,-1 1-14 16,-3 3-4-16,3 5-11 15,-2 2-3-15,2 7-6 16,2 2-1-16,1 5-17 15,8 6-8-15,5 2-82 16</inkml:trace>
  <inkml:trace contextRef="#ctx0" brushRef="#br0" timeOffset="17878.4081">15806 5131 192 0,'0'2'74'0,"-2"2"-40"0,2-4-22 0,0 0 21 15,-3 3-10-15,-2-1-1 16,-1 4-2-16,-2-1 0 0,-2-1-11 16,-3 1 1-16,-3-1 3 0,-3 5-1 15,-7 2 1-15,-1 0-10 16,1 4-1-16,-1 5-4 15,1 2-2-15,-1 0-6 16,4 2-2-16,-4 3-13 16,1-1-4-16,-1 3-3 15,-2 0 2-15,3-1-14 16,5-1-7-16,2 2-32 16</inkml:trace>
  <inkml:trace contextRef="#ctx0" brushRef="#br0" timeOffset="18735.1447">15356 5351 236 0,'-18'-4'90'0,"10"4"-48"0,3 0-45 0,-1 0 16 16,-4 2-5-16,-3 2 0 15,-1 3-7-15,1 0 0 16,0 1-1-16,2 6-3 0,3 1 2 16,0 1-1-16,6 6 0 15,2-5 2-15,2 3 0 16,4-7 0-16,2 1 2 0,2-6-1 16,1-3-1-16,-1-1 3 15,1-4 2-15,-3-2-2 16,0-2-2-16,2-1-7 15,1-1-1-15,-3-3-4 16,0 2 2-16,0 0 3 16,0 3 3-16,-3 0 0 15,-2-1-1-15,-3 1 0 16,-6-3 0-16,-2 5 3 16,1 0 0-16,-9 0 3 15,-3 2 3-15,1 0 0 16,2 2 0-16,0 0-1 15,0 2 0-15,3 3-5 16,0 2 1-16,2 2-2 16,3 2 0-16,3-2 2 0,-1 0 0 15,6 2 0-15,3-2 0 16,2-2 0-16,3-2 0 16,11-7-3-16,-1-2 0 15,1-3-1-15,-3-4 3 16,0-2 2-16,-3-4 4 15,-3 4 2-15,-2-2 3 16,-2 2-3-16,-6 2 1 16,0 2-3-16,0 3 2 15,-3-1-4-15,-2 5-2 16,-1 7-5-16,-1 4-2 0,1 2 3 16,1 9 1-16,2 0-1 15,3-2 2-15,3 0-1 16,0-7 0-16,2-4-3 15,0-4 1-15,3-5 0 16,3-5 2-16,-3-1-1 16,0-5 1-16,-1-5 8 15,-4 1 6-15,0-3 0 16,-3 5 3-16,0 2-4 16,-3 0 1-16,0 4-9 15,1 5-4-15,-3 4-3 16,-1 9 0-16,4 5 0 15,2 3 0-15,2-1-2 16,4 0-1-16,1-5-12 16,-1-4-3-16,2-9-65 15,-6-16-48-15,-7-43 52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0T15:56:12.990"/>
    </inkml:context>
    <inkml:brush xml:id="br0">
      <inkml:brushProperty name="width" value="0.05292" units="cm"/>
      <inkml:brushProperty name="height" value="0.05292" units="cm"/>
      <inkml:brushProperty name="color" value="#FF0000"/>
    </inkml:brush>
  </inkml:definitions>
  <inkml:trace contextRef="#ctx0" brushRef="#br0">16653 7073 468 0,'-5'-2'0'0,"2"-5"0"15,3 5 0-15,0 0-7 16,0 2 0-16,3 0 1 15,-1 2 3-15,6 5 2 16,5 4-2-16,6 9 2 0,7-1-1 16,6 4-2-16,8-1 3 15,7-5 0-15,17 1 1 16,5-9 0-16,7-7 2 16,-1-7 1-16,12-3-1 15,3-14 1-15,-6-9 0 0,-1-9 3 16,4-17-10-16,-5-7-4 15,-8-16-1-15,-13-6 0 16,-14-2 6-16,-10 4 1 16,-10 5 10-16,-14 4 5 15,-13 9 18-15,-13 9 7 16,-19 8-4-16,-8 9-1 16,-10 10-18-16,-13 8-9 15,-17 13-4-15,-7 18-2 16,-11 17-3-16,-13 18 2 15,3 11-1-15,-6 16 0 0,-8 15-7 16,11 11-2-16,8 11-34 16,13 2-15-16,10-9-84 15</inkml:trace>
  <inkml:trace contextRef="#ctx0" brushRef="#br0" timeOffset="706.5836">16608 9318 244 0,'24'35'90'0,"10"-17"-48"0,38 10-53 16,-35-17 13-16,16 9-9 15,23-2 0-15,17-3 1 16,15-8 4-16,3-9 1 16,3-7 5-16,8-11 5 0,-3-6-1 15,-8-14 3-15,-13-6 3 0,-5-10 3 16,-17 1 11-16,-12-2 6 15,-19 0 5-15,-16-3 1 16,-24-4-14-16,-13 2-5 16,-13 7-10-16,-21 2-5 15,-24 7-8-15,-19 4-1 16,-29 5-8-16,-15 19-1 16,-30 16-9-16,-13 26-1 15,-11 20 2-15,-5 25 2 16,3 23-11-16,5 25-7 15,3 20-93 1</inkml:trace>
  <inkml:trace contextRef="#ctx0" brushRef="#br0" timeOffset="1696.834">12861 6465 264 0,'-5'-9'99'0,"16"9"-54"0,15 2-57 16,-10-2 13-16,8 0-7 15,10 2 4-15,22 0 1 16,7-2 3-16,6-2-1 16,13 0-3-16,-3 2-1 0,-4 0-9 15,-4 2-5-15,-10 3-49 16,-8 6-56-1,-16 20 26-15</inkml:trace>
  <inkml:trace contextRef="#ctx0" brushRef="#br0" timeOffset="2056.8156">12687 7058 332 0,'-24'2'126'16,"19"9"-68"-16,-1 22-74 0,1-9 18 0,-5 29-13 16,-6 33 0-16,-3 33-5 15,-5 22-1-15,3 23 10 16,-3 5 1-16,3 14 2 0,5-15 0 15,8-12 3-15,14-17 0 16,7-20 1-16,11-22-9 16,7-17-4-16,6-16-7 15,19-14-2-15,5-12-4 16,2-12 1-16,1-6 5 16,10-9 4-16,3-6-32 15,-3-5-46 1,-3-5 20-16</inkml:trace>
  <inkml:trace contextRef="#ctx0" brushRef="#br0" timeOffset="2342.5943">13192 8883 236 0,'11'-8'88'0,"13"5"-48"0,7 1-42 0,-15 0 14 0,5 2 0 15,6 0 5-15,10 0-3 16,0 2 2-16,0 3-9 16,-5-1 5-16,-9 0 3 0,-9 3 17 15,-12 2 9-15,-18 6-19 16,-10 3-9-16,-11 2-45 15,-8 4-16-15,-13 0-42 16,-8-11-18-16</inkml:trace>
  <inkml:trace contextRef="#ctx0" brushRef="#br0" timeOffset="2898.0934">13047 6306 212 0,'-14'-7'82'0,"12"5"-44"0,2 2-42 16,0 0 15-16,0 0-8 15,2 2 0-15,4 0-3 16,2 1-3-16,15-1 2 16,9 0 0-16,5 3 1 0,6-3-3 15,4-2 2-15,-2 0 1 16,8-2 2-16,-5 2-1 15,-9 2 2-15,-10 2 24 16,-13 5 14-16,-21 4-5 0,-13 11-1 16,-19 16-25-1,-40 31-8-15,-37 37-79 0,-63 68-36 16,-61 47-1 0</inkml:trace>
  <inkml:trace contextRef="#ctx0" brushRef="#br0" timeOffset="4175.3731">13959 9245 280 0,'11'-11'104'0,"15"7"-56"0,41-7-60 0,-12 6 15 15,38-4-5-15,52-4 1 16,59 0 3-16,58-11 1 15,55-1-1-15,51-1 1 0,42-5 0 16,32 2 1-16,32 1 0 16,18-3-5-16,19 22 1 15,18 9-66-15,21-2-30 16,-60-20-7 0</inkml:trace>
  <inkml:trace contextRef="#ctx0" brushRef="#br0" timeOffset="7237.3543">20130 5065 308 0,'-8'-14'115'0,"8"14"-62"0,0 5-62 15,-6 1 15-15,-4 3-4 16,-9 11-2-16,-10-2 3 16,-16 13-2-16,-13 13-1 0,-11 4 1 15,-18 9-4-15,-1 10 2 16,-4 8 1-16,-3-9 2 15,-3 2-3-15,8 5 0 16,5 2-32-16,6-9-13 16,5-4-76-1</inkml:trace>
  <inkml:trace contextRef="#ctx0" brushRef="#br0" timeOffset="7491.7409">19029 5611 240 0,'-19'0'90'0,"9"5"-48"0,-3 15-45 16,5-5 16-16,-3 3-5 16,0 8 0-16,-2 7-2 15,3 7 1-15,-1 2-4 16,6-3 7-16,7 3 3 0,12-6-6 15,7-8-4-15,8-1-11 0,11-14-3 16,23-11-27-16,14-19-13 16,5-23-55-1</inkml:trace>
  <inkml:trace contextRef="#ctx0" brushRef="#br0" timeOffset="8077.9265">13862 7272 296 0,'2'-3'110'0,"19"6"-60"0,38-1-65 0,-22 7 13 16,31 2 0-16,25 6 3 16,39-1-5-16,24-3 1 15,43-4 1-15,44-7 1 0,56-9 1 16,56-15 0-16,47-13 2 0,34-2-3 16,41-1-2-16,15-2-20 15,19 10-10-15,7 5-41 16,9 14-54-1,-19 2 32-15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1T03:02:29.072"/>
    </inkml:context>
    <inkml:brush xml:id="br0">
      <inkml:brushProperty name="width" value="0.05292" units="cm"/>
      <inkml:brushProperty name="height" value="0.05292" units="cm"/>
      <inkml:brushProperty name="color" value="#FF0000"/>
    </inkml:brush>
  </inkml:definitions>
  <inkml:trace contextRef="#ctx0" brushRef="#br0">13594 11430 508 0,'6'11'0'0,"7"13"5"16,-5-15 0-16,5 2-4 16,3 5 0-16,5 1 1 15,3 3 3-15,5 0-2 16,3 2 3-16,-1-2 3 0,4 2-5 0,-1-2-2 16,-5-5 1-16,0-4 0 15,-2-2-17-15,-6-5-5 16,-2 1-2-16,-4-5 0 15,-4 0 12-15,0 0 7 16,-6-2 4-16,0 2 4 16,-10-7-78-1,-14-8-55 1</inkml:trace>
  <inkml:trace contextRef="#ctx0" brushRef="#br0" timeOffset="810.2803">13981 11518 268 0,'-14'2'101'0,"12"1"-54"0,2-1-50 16,2 0 16-16,4 0-12 16,4 3-2-16,6-3 0 15,8 0 0-15,8 0 1 16,13 0 0-16,8 1 0 0,5-1 2 16,3 0 1-16,10 2 5 15,6 3 5-15,2 2-1 16,6-2 3-16,13-1-4 0,8-4 1 15,2 1-7-15,19-3-1 16,3 0-2-16,10 0-2 16,0 2 1-16,6 2 1 15,2 3-3-15,-5 2 0 16,5 2-15-16,0 0-6 16,0 0-16-16,3-5-4 15,0-6-30-15,-3-9-14 16,0-8-1-16</inkml:trace>
  <inkml:trace contextRef="#ctx0" brushRef="#br0" timeOffset="1516.0248">13700 10724 280 0,'-3'7'104'0,"3"-7"-56"0,-2 11-54 0,2-2 19 16,-3 2-6-16,1 4 1 15,-1 10-2-15,0 12-1 16,1 14-3-16,-4 15-2 0,-4 18 1 16,-3 6-4-16,-1 12 2 15,1-1-28-15,2-17-13 16,6-11-77 0</inkml:trace>
  <inkml:trace contextRef="#ctx0" brushRef="#br0" timeOffset="1846.1885">14129 10636 140 0,'29'0'55'0,"8"2"-30"0,3 5-27 16,-22 2 9-16,9-2 1 15,7-1 3-15,8 5 5 16,19 2 4-16,13-2-10 15,6-4 5-15,18 11 5 0,10-3-2 16,16 1-1-16,11-3-7 16,21 0-2-16,8 0-4 15,19-2-3-15,2-4 0 16,14-1 1-16,-4 1-3 16,9 0 0-16,-3-1 1 15,-5-1 0-15,-5 1-5 0,-6 5-1 16,-24-2-8-16,1 9-2 15,-17 6 0-15,-18 5 2 16,-3 4-76 0</inkml:trace>
  <inkml:trace contextRef="#ctx0" brushRef="#br0" timeOffset="2115.9858">18259 11079 324 0,'-11'11'123'0,"3"14"-66"0,0 1-62 15,6-8 20-15,-3 8-14 16,2 16 0-16,0 13-3 15,1 9 0-15,-1 9 2 16,0 9-27-16,1 1-9 0,-6-3-37 16,0-10-16-16,-8-6-13 15</inkml:trace>
  <inkml:trace contextRef="#ctx0" brushRef="#br0" timeOffset="2552.0839">18455 11549 328 0,'-3'13'123'0,"0"-6"-66"0,-5 2-64 0,3-5 21 15,-3 3-9-15,-2-1 2 16,-6 5-11-16,-5 3-2 15,-6 5 3-15,-5 4-6 0,-7 3-1 16,-1 0 3-16,3 1 2 0,11-5 3 16,2 2 3-16,10-2-11 15,12-4-3-15,15-5-5 16,11 0 1-16,13-8-7 16,8-7 1-16,13-9 3 15,6-5 2-15,2-6 11 16,0-2 3-16,-5-3 10 15,-8-4 4-15,-11 5 14 16,-10 4 8-16,-11 2 9 16,-13 2 7-16,-11 1-11 15,-13 1-2-15,-10-1-25 16,-19 1-8-16,-8 1-22 16,-3-5-8-16,-7-6-34 15,-6-10-15-15,-8-21-50 16</inkml:trace>
  <inkml:trace contextRef="#ctx0" brushRef="#br0" timeOffset="2852.668">19272 10092 360 0,'-10'0'134'0,"2"2"-72"0,-11 0-63 0,6 2 23 0,-3 3-18 16,-8 9-4-16,-7 3-11 15,-22 23-6-15,-27 22 9 16,-18 33-14-16,-23 22-5 15,4 14-12-15,9 10-6 0,15-20 0 16,19-30 3-16,24-25-59 16</inkml:trace>
  <inkml:trace contextRef="#ctx0" brushRef="#br0" timeOffset="3107.7191">18574 10480 328 0,'-19'31'123'0,"9"-12"-66"0,2 26-62 0,-3-19 23 15,-2 16-14-15,-3 13-2 16,-2 0-1-16,2 5-1 16,5-3 0-16,6-4 6 0,10-5 4 15,19-6-8-15,16-6-2 16,15-14-19-16,24-9-5 15,22-22-6-15,31-31 1 16,30-43-59 0,34-72-68-16,23-79 41 15</inkml:trace>
  <inkml:trace contextRef="#ctx0" brushRef="#br0" timeOffset="7145.8499">6654 9820 216 0,'35'3'82'0,"-17"-3"-44"0,19 0-42 15,-18 0 13-15,5 2-7 16,10 0-2-16,16 2-2 16,11 7 1-16,8 1 1 15,8-1 0-15,18 6 0 0,5-1 0 16,17 1 0-16,7-4 0 16,3 1 2-16,19 3 8 0,-3 5 3 15,15-4 2-15,-2-5 4 16,22 5-2-16,-1-5-1 15,19 3-2-15,2-5 1 16,6-3-8-16,26 3-4 16,-2-2-2-16,2-2-1 15,21 4 0-15,8-2 2 16,1-3-3-16,-1-1 0 16,11-3 1-16,13-2 2 15,3 0-1-15,-6 0 2 16,3 0-4-16,6 2 0 15,10 0 3-15,0 1 1 0,0-1 1 16,-3-2 0-16,6-2 0 16,10-5 0-16,3-4-2 15,10-7-2-15,9 5 1 16,2 0-1-16,13 4 2 16,5 2 1-16,64 1-1 15,-15 1-2-15,-17 3 1 16,3 0-1-16,0 2 4 15,2 0 5-15,17 0-5 16,-1 2 0-16,9 0-2 16,2 3-2-16,8 6 3 15,10 9 0-15,9 4-1 16,7-2-2-16,1-7-41 16,28-6-18-16,-23-22-78 15</inkml:trace>
  <inkml:trace contextRef="#ctx0" brushRef="#br0" timeOffset="21141.1383">19386 11084 316 0,'-16'11'118'0,"11"-9"-64"0,2 0-54 0,3-2 21 15,3 5-17-15,0 3-1 16,7-1-3-16,6 2 2 15,8 0-1-15,8 2 2 0,13-2 0 16,2-1-1-16,6-1 1 16,-3 2-24-16,1-5-8 15,-6-2-50-15,5 1-19 16,-13-6-11-16</inkml:trace>
  <inkml:trace contextRef="#ctx0" brushRef="#br0" timeOffset="21334.5365">19529 11304 312 0,'-3'0'115'0,"3"0"-62"0,6 3-60 16,-4-1 21-16,9-2-9 16,5 0 0-16,5 0-8 15,8-5-2-15,3 3 2 16,2-2-28-16,0-3-8 0,1-2-82 15,12-2-41 1,-4-2 82-16</inkml:trace>
  <inkml:trace contextRef="#ctx0" brushRef="#br0" timeOffset="21603.5446">19878 11027 304 0,'-5'2'112'0,"8"4"-60"0,2 5-65 0,0-4 17 15,11 4-8-15,5 7-1 16,6-1 1-16,4 5 3 0,-2-2 0 16,3 2 1-16,-5-2 2 0,-6-2 16 15,-5-1 9-15,-6 1 8 16,-7 4 3-16,-11 0-18 15,-8 2-7-15,-13 3-32 16,-21 1-15-16,-40 21-124 16</inkml:trace>
  <inkml:trace contextRef="#ctx0" brushRef="#br0" timeOffset="24140.6701">20685 10934 388 0,'-8'-9'145'0,"8"9"-78"0,-2 0-78 16,-4-2 24-16,1-5-14 16,0 1 0-16,-3-3-10 15,0-4-5-15,-3 2 8 16,1 0 4-16,-4 0 5 0,-1 4-5 16,-4 3-1-16,-5 6-1 15,-5 4 2-15,-5 12 4 16,-3 4 2-16,-6 9 2 15,6 2 0-15,6 7-9 16,7-5-2-16,8-2-12 16,8-2-5-16,16-2-9 15,10-5-5-15,11-9 12 16,9-4 7-16,1-4 12 16,1-7 6-16,0 0 8 0,-3 0 6 15,-8 2 8-15,-8 2 7 16,-16 3-4-16,-5 4-2 15,-8 11-12-15,-10 9-6 16,-9 11-3-16,-7 6 1 16,-6 5-6-16,0-4-1 15,1-1-47-15,7-12-18 16</inkml:trace>
  <inkml:trace contextRef="#ctx0" brushRef="#br0" timeOffset="24351.0142">20947 10411 432 0,'-5'5'162'0,"2"4"-88"0,-2 10-77 16,0-3 27-16,-1 17-22 16,-2 15-3-16,-2 32-2 15,-3 34 1-15,-11 25 1 16,-5 20-15-16,-3 9-4 0,0 1-14 15,8-21-7-15,3-27-26 16,11-24-12-16</inkml:trace>
  <inkml:trace contextRef="#ctx0" brushRef="#br0" timeOffset="24620.5748">21243 10782 376 0,'6'6'140'0,"-4"5"-76"0,-2 5-72 0,-2-3 21 15,-4 0-22-15,-4 12-7 16,-11 3-11-16,-14 12-4 16,-12 4 17-16,-1-4 7 0,3-1 8 15,3-1 0-15,5-5 2 16,5-7-4-16,8-4 0 15,6-2-10-15,10 0-3 16,8-2-2-16,10-1 0 0,14-8-16 16,13-7-4-16,8-6-71 15</inkml:trace>
  <inkml:trace contextRef="#ctx0" brushRef="#br0" timeOffset="24801.4012">21077 11198 340 0,'-3'3'129'0,"8"-1"-70"0,9 0-78 16,-4 0 16-16,9-2-39 16,7 0-10-16,9-2-22 15,10 0-6-15,2 0-12 0,1-1-3 16</inkml:trace>
  <inkml:trace contextRef="#ctx0" brushRef="#br0" timeOffset="25897.1908">21479 10658 304 0,'-13'-11'115'0,"7"9"-62"0,4 0-44 0,-1 2 27 0,0 2-16 16,-5 0-3-16,8 7-6 15,-2 2-2-15,-1 9-5 16,-2 4 2-16,0 16 0 0,-3 19 0 16,-6 16-1-16,-1 14-3 15,7 8-2-15,5 4 1 16,11-2 1-16,3-8-3 15,7-14-2-15,8-11-9 16,12-15-3-16,1-18-5 16,11-18-1-16,3-19 7 15,0-12 4-15,-5-17 12 16,8-11 8-16,-12-13 7 16,-6 0 2-16,-9-1-4 15,-11 1-1-15,-2 8 3 16,-13 10 1-16,-9 8-12 0,-7 9-5 15,-5 15-8-15,-9 14-3 16,-10 17-6-16,3 16-1 16,5 13 12-16,2 4 5 15,11 0 7-15,14-6 4 16,10-3-17-16,13-6-8 16,5-11-15-16,9-20-5 15,2-13 9-15,5-20 7 16,3-4 9-16,-3-8 3 15,-5 1 15-15,-2-2 8 16,-9 0 5-16,-5 0 4 0,-7 2-5 16,-6 2-1-16,-6 2-11 15,-2 5-3-15,-2 4-15 16,-6 4-4-16,-6 12-1 16,-2 13 1-16,-2 11-1 15,-1 15-1-15,4 16 10 16,-4 4 7-16,11 2 9 15,3-6 3-15,7-3-7 16,4-12-4-16,7-10-5 16,11-13-1-16,2-15-5 15,3-16-2-15,6-15 2 16,-3-6 3-16,-6-1 9 16,0-2 7-16,-4 5 4 15,-9 6 0-15,-3 4 4 16,-4 10 0-16,-1 3-17 15,-5 10-5-15,-3 11-16 0,1 10-5 16,2 8 10-16,0 3 8 16,2 3-12-16,4-2-2 15,-1-5-3-15,0-9 1 16,8-12 12-16,1-6 6 16,-1-8 5-16,3-6 2 15,0-5 5-15,2-7 5 16,-5-2 6-16,6 3 3 15,-3 1-7-15,-6 7-4 16,1 0-13-16,-3 7-4 16,0 9-17-16,-3 8-8 0,-2 20 3 15,-1 14 2-15,-2 10 12 16,0 1 9-16,3-1 18 16,-3-10 9-16,0-7-6 15,0-9-2-15,0-7 1 16,3-13 2-16,2-8-14 15,3-16-3-15,3-7 10 16,-1-8 5-16,3-7-1 16,1 2 0-16,-1 2-11 15,-3 5-3-15,-4-5-52 16,-1 16-20-16,-5-1-61 16</inkml:trace>
  <inkml:trace contextRef="#ctx0" brushRef="#br0" timeOffset="26302.958">22746 10921 396 0,'3'8'148'0,"0"1"-80"0,-1 5-99 0,-2-3 15 15,0 11-19-15,0 17-2 16,-5 16 21-16,0 16 11 16,-3 11 4-16,0 1 15 0,2-3 5 15,1-12-3-15,2-15 1 0,3-11-15 16,6-13-3-16,4-25-20 16,17-31-7-16,18-30-25 15,2-31-9-15,6-9 28 16,-8-7 14-16,6 12 42 15,-9 15 20-15,-2 17 17 16,-11 16 7-16,-5 15 3 16,-1 18-53-1,-4 20-24-15,-6 29-10 16,-2 23-2-16,-3 19 10 16,-6 17 3-16,-2 6-48 15,-5 3-21-15,-8-7-54 16</inkml:trace>
  <inkml:trace contextRef="#ctx0" brushRef="#br0" timeOffset="26776.5864">20354 11732 100 0,'3'-7'38'0,"-3"7"-20"0,5-2 10 16,-5 0 19-16,3 2-18 15,2 2-6-15,3-2-3 16,0 5-1-16,5-3-10 16,3 0 14-16,8 0 9 0,8 0-3 15,21 3 0-15,23-1 1 16,28-1 1-16,28-1-10 15,29 2-5-15,25 5-1 16,28 2 1-16,27 9-9 0,18 6-4 16,8-4-2-16,-2 3-1 15,13-3-42-15,-6-7-19 16,-7-8-88 0</inkml:trace>
  <inkml:trace contextRef="#ctx0" brushRef="#br0" timeOffset="27339.6029">23238 12001 368 0,'-8'-7'140'0,"8"10"-76"0,-2-3-66 0,-4 2 25 16,1 0-23-16,0 2-4 15,-11 5-6-15,-5 5-1 16,-6 1 6-16,-4 9-7 0,-6 3-1 16,0 4 11-16,5-1 5 15,3-1-3-15,5-5 1 16,0-4-6-16,16 0 1 15,6-7-9-15,9 0-4 16,17-6 2-16,8-5 1 16,10-4 9-16,11-2 4 15,-2-5 8-15,-1 0 6 16,-13 0 6-16,-3 0 3 0,-15-4 6 16,-11 0-22-1,-14-7-9-15,-9-2-18 16,-17-9-7-16,-3-22-45 15,-10-24-20-15,6-20-26 16</inkml:trace>
  <inkml:trace contextRef="#ctx0" brushRef="#br0" timeOffset="27938.6519">20238 10392 364 0,'-11'26'134'0,"6"-11"-72"0,0 27-72 0,0-13 22 15,-3 30-16-15,0 30 1 16,-8 34-6-16,-3 38 1 16,-5 20 4-16,1 2-7 0,4-20 0 15,3-28-34-15,6-21-15 16,7-26-68-1</inkml:trace>
  <inkml:trace contextRef="#ctx0" brushRef="#br0" timeOffset="28254.8155">20735 10568 376 0,'3'0'140'0,"13"4"-76"0,18 1-77 15,-13 1 20-15,9-3-13 16,23-1-1-16,18 0-1 16,14 0 0-16,23-2 5 15,14 0-1-15,23 0 0 0,9-2 0 16,23 0 3-16,8 0 0 15,3-1 1-15,3-3 0 16,-6 6 0-16,-11-2-20 16,-10 2-9-16,-13 0-43 15,-16 8-18-15,-16 3-22 16</inkml:trace>
  <inkml:trace contextRef="#ctx0" brushRef="#br0" timeOffset="28481.9899">23418 10652 416 0,'-8'17'154'0,"6"10"-84"0,-1 43-86 15,0-34 23-15,-2 63-44 16,-11 57-16-16,-5 65-109 16,-3 54-49-16</inkml:trace>
  <inkml:trace contextRef="#ctx0" brushRef="#br0" timeOffset="32772.9925">23103 7472 308 0,'22'22'115'0,"-4"-19"-62"0,38 8-79 0,-27-3 11 16,21 3 1-16,16 11 7 15,11 12 5-15,13 7 2 16,18 12 0-16,9 7 0 0,-6 4 0 0,3 17 0 16,-1 3 0-16,-7 2-9 15,-18 5-2-15,-14 1 4 16,-13 5 1-16,-27 7 12 15,-10 8 6-15,-24 12 3 16,-24 21 4-16,-18 12-7 16,-25 15-2-16,-1 11-8 15,-9 2-1-15,-16 2-8 16,-13 5 0-16,-13 15-116 16</inkml:trace>
  <inkml:trace contextRef="#ctx0" brushRef="#br0" timeOffset="33058.2006">23654 10094 376 0,'-21'31'143'0,"13"2"-78"0,-11 40-82 0,9-29 20 16,-1 17-9-16,-2 12 3 15,5 9 8-15,8-5 5 16,8-7-5-16,8-3-1 0,13-12 2 0,13-13-10 16,24-16-2-16,22-26-21 15,31-53-10-15,29-66-116 16</inkml:trace>
  <inkml:trace contextRef="#ctx0" brushRef="#br0" timeOffset="34679.6543">1704 10901 356 0,'-24'13'134'0,"21"-6"-72"0,1 1-79 0,4 1 17 0,4 9-7 16,7 8 4-16,0 7 2 15,0 7 3-15,3 6-1 16,-2 10-3-16,-1 3 1 0,-5 5 1 16,-3-4 2-16,-2-5-43 15,-1-11-19-15</inkml:trace>
  <inkml:trace contextRef="#ctx0" brushRef="#br0" timeOffset="34832.0341">1934 10414 328 0,'3'-3'123'0,"2"3"-66"0,6 0-66 0,-1 3 20 15,14 1-10-15,0 7-1 16,8 9-50-16,5 11-24 15,-8 13-53-15,0 26-20 16</inkml:trace>
  <inkml:trace contextRef="#ctx0" brushRef="#br0" timeOffset="35445.2539">1942 11152 236 0,'-8'-11'90'15,"11"5"-48"-15,5-14-51 0,0 11 14 0,10-2-5 16,9-2 0-16,-4 2-18 16,7 6-8-16,4 5 14 15,-10 9 1-15,0 6 3 0,-3 10 5 16,-3 1 3-16,-5 5 16 16,-7 2 7-16,-1 5 15 15,-2-5 6-15,-3-5-8 16,0-3-4-16,0-10-21 15,2-8-6-15,1-16-28 16,2-24-13-16,3-22 5 16,3-12 6-16,-1 1 9 15,-2 9 8-15,0 11 16 16,3 6 7-16,-6 9 1 0,3 7 3 16,-3 11-6-16,9 8 0 15,1 10-8-15,4 14-1 16,2 17-2-16,-5 8-2 15,-5 7 7-15,-1 4 3 16,-2 2 6-16,-3 0 4 16,3-6-10-16,0-9-3 15,3-16-23-15,-1-8-9 16,4-16-7-16,-4-19-3 16,1-10 19-16,-1-8 11 15,1-9 15-15,-3-3 9 16,3-1-6-16,-1-1 0 0,1 3-7 15,2 4-2-15,-2 7-4 16,2 6-3-16,3 14-7 16,0 6-4-16,5 20 5 15,5 16 5-15,-5 14 3 16,3 10 3-16,0 6 1 16,0-4 1-16,-6-2-16 15,1-11-4-15,-3-9-82 16,0-36-51-1,2-19 63-15</inkml:trace>
  <inkml:trace contextRef="#ctx0" brushRef="#br0" timeOffset="35640.6573">2937 10885 260 0,'0'-28'99'0,"0"21"-54"0,0-2-42 16,0 7 23-16,0 2-17 0,3 2-5 16,2 5-2-16,3 4-2 15,2 15 0-15,1 16-3 0,2 18 2 16,0 17 1-16,1 24 2 15,-4 14 12-15,-2 11 6 16,-5-5-10-16,-1-13-3 16,1-15-5-16,2-25-2 15,-2-13-57-15,-8-66-105 32</inkml:trace>
  <inkml:trace contextRef="#ctx0" brushRef="#br0" timeOffset="35880.724">2961 10989 232 0,'-11'-42'88'0,"8"40"-48"16,3-2-36-16,0 4 19 0,3-5-18 16,5-2-4-16,8 1-26 15,16 1-11-15,10-1 19 16,6-1-3-16,-1 1 4 0,1 1 9 16,-3 5 3-16,5 7 21 15,-10 2 11-15,-8 6 14 16,-17 9 7-16,-12 5 0 15,-8 8 0-15,-8 3-25 16,-1 2-9-16,1-2-19 16,3-3-5-16,2-4-56 15,5-6-21-15</inkml:trace>
  <inkml:trace contextRef="#ctx0" brushRef="#br0" timeOffset="36181.9612">3569 10903 216 0,'-2'7'82'0,"2"-3"-44"0,2 11-40 0,-2-3 14 16,3 3-4-16,2 14 0 16,-2 10 0-16,-3 12 0 15,2 4-4-15,1 7 8 0,2-7 7 16,3-9-10-16,3-10-5 0,0-14-11 15,2-14-6-15,5-27 2 16,6-23 2-16,0-24 0 16,-3-5 3-16,-10 3 6 15,-9 6 2-15,-4 13 17 16,-6 10 10-16,-3 10-11 16,-2 14-2-16,-3 8-32 15,3 18-14-15,-3 11-91 16</inkml:trace>
  <inkml:trace contextRef="#ctx0" brushRef="#br0" timeOffset="36481.6311">3887 10813 184 0,'2'2'71'0,"4"2"-38"0,7 9-39 0,-8-6 14 15,3 4-5-15,3 9 1 16,2 9 0-16,-2 6 0 16,-1 11-2-16,-5 5 7 0,-2 4 4 15,-6-2 7-15,-2 0 2 16,-3-9-7-16,-2-2-2 16,-1-11 10-16,0-9 5 15,6-13-14-15,5-16-6 16,3-22-12-16,5-24-5 15,2-28-22-15,4-1-7 16,-1-6-23-16,0 17-7 0,0 14-20 16</inkml:trace>
  <inkml:trace contextRef="#ctx0" brushRef="#br0" timeOffset="36708.0094">4117 11146 360 0,'-11'4'134'0,"17"-4"-72"0,31-4-74 16,-21-1 18-16,7-1-12 15,6-5-1-15,3-9-12 0,0-2-3 16,5-5 12-16,11-4-33 0,-1 0-10 15,4-4-68 1</inkml:trace>
  <inkml:trace contextRef="#ctx0" brushRef="#br0" timeOffset="36990.9707">4368 10815 304 0,'-2'4'112'0,"2"5"-60"0,2 2-63 15,-2-2 18-15,0 11-9 16,0 11 0-16,0 15 2 15,-2 13 2-15,-1 8-1 16,-2 3-1-16,5 5 1 0,2-4-34 16,6-16-15-16,8-16-71 15</inkml:trace>
  <inkml:trace contextRef="#ctx0" brushRef="#br0" timeOffset="37368.7464">5159 10687 288 0,'-2'-4'107'0,"-4"8"-58"0,-4 0-44 0,2 1 24 16,-3 6-20-16,-2 6-5 15,-3 3-3-15,-5 9-1 16,-5 6 0-16,-3 5-5 0,2 4 1 15,-2 5 0-15,2-8-1 16,12-5-7-16,12-8-5 16,8-6-13-16,8-2-4 0,9-9 11 15,4-11 6-15,1-6 13 16,4-5 7-16,1-3-1 16,8 1 1-16,-3 2-1 15,-8 2 1-15,-8 7 4 16,-8 11 4-16,-5 9-2 15,-16 15 0-15,-5 11-5 16,-3 9-3-16,3-3-16 16,0-1-7-16</inkml:trace>
  <inkml:trace contextRef="#ctx0" brushRef="#br0" timeOffset="37562.1532">5413 10436 264 0,'0'6'99'0,"3"3"-54"0,5 6-44 0,-5-1 21 15,2 6-8-15,0 15 0 16,0 20-6-16,1 16 0 16,-1 26-5-16,-2 13-2 0,-1 9 0 15,1 6-17-15,2-10-6 16,6-5-106-1</inkml:trace>
  <inkml:trace contextRef="#ctx0" brushRef="#br0" timeOffset="37832.4804">5670 10841 176 0,'13'-31'66'0,"-5"23"-36"0,5-1-15 15,-10 4 20-15,2 5-13 16,3 0-4-16,0 0-7 15,-2 7-2-15,-4 2-5 16,-4 8-14-16,-4 12-5 0,-7 11-11 16,-6 11-1-16,-7-1 14 15,-3 1 9-15,0-7 30 16,5-4 13-16,5-7 5 16,6-2 1-16,5-5-23 15,6-6-8-15,12 0-25 16,11-9-7-16,11-5-54 15,8-10-22-15,0-7-10 16</inkml:trace>
  <inkml:trace contextRef="#ctx0" brushRef="#br0" timeOffset="38957.9157">6009 10209 280 0,'-8'2'104'0,"8"4"-56"0,-6 5-49 0,4-2 18 16,-3 4-10-16,2 9 1 15,-5 12-7-15,-5 14-1 16,2 23 0-16,1 17 2 0,-1 7 1 16,3 13 3-16,3 0 1 15,2-7-3-15,8-11-1 16,11-12-1-16,5-14-2 15,6-18-4-15,5-17 0 16,-1-18-3-16,1-20 0 16,3-9-1-16,-4-17 2 15,-4-7 4-15,-3-9 3 16,-1 3 0-16,-4-5-1 0,-6 4 3 16,-2-1 2-16,-3 3-9 15,-8 5-4-15,-3 9-10 16,-2 7-1-16,-6 8 5 15,-2 9 6-15,-3 14 3 16,3 15 3-16,0 8 1 16,-1 12 3-16,4 11 3 15,4 8 4-15,4 1 0 16,2-5 2-16,8-4-6 16,10-9-1-16,17-9-4 15,10-16-1-15,5-17-15 16,-2-22-6-16,2-20-20 15,-3-15-6-15,6-5-48 16</inkml:trace>
  <inkml:trace contextRef="#ctx0" brushRef="#br0" timeOffset="39303.5058">6715 10627 260 0,'-10'-6'99'0,"2"6"-54"0,-11 4-53 0,9 3 16 16,-4 6-15-16,-4 16 0 15,-1 13-2-15,1 11 1 16,-3 10 5-16,5 8 1 0,2-3 2 15,4-6 6-15,5-5 6 16,2-6-4-16,3-9-2 16,5-13-6-16,6-9-2 15,2-16-8-15,16-22-4 16,0-24-1-16,3-10-1 0,-6-6 6 16,-2 3 6-16,-5 0 12 15,-3 4 6-15,-3 5-2 16,-3 15-2-16,-2 5-1 15,-2 8 1-15,-1 11-10 16,0 16-2-16,1 13-6 16,-1 11 0-16,-2 11 4 15,2 5 2-15,0-3 2 16,0-6 2-16,3-9-3 16,0-7-2-16,3-20-20 15,-1-21-8-15,4-21-63 16</inkml:trace>
  <inkml:trace contextRef="#ctx0" brushRef="#br0" timeOffset="39532.156">6964 10694 220 0,'5'-22'82'0,"-2"22"-44"0,-1 2-40 0,-2-2 17 15,3 9-16-15,5 13-3 16,5 11-5-16,-2 9-2 16,-1 10 6-16,-4 6 4 0,-1 1 4 15,-8 1 14-15,-5-9 8 16,3-10-6-16,0-7-3 15,0-10 4-15,2-11 4 16,11-13-15-16,5-18-7 16,6-21-13-16,2-12-4 15,3-4-10-15,2-7-2 16,-2 0-16-16,-3 9-5 0,-2 3-43 16</inkml:trace>
  <inkml:trace contextRef="#ctx0" brushRef="#br0" timeOffset="39933.6646">7334 10762 280 0,'6'-16'104'0,"-4"8"-56"0,1 14-52 16,-3 1 21-16,2 4-20 16,4 7-2-16,-1 15 0 15,-2 13 0-15,-6 16 3 0,-2-3 1 0,-1-4 1 16,1-6-3-16,3-12 2 16,2-12-17-16,7-21-5 15,12-33-18-15,7-28-4 16,6-20-25-1,-3-3 41-15,0 8 65 16,-5 12 20-16,-5 16 15 16,-1 11-23-16,-4 9-11 15,-1 19-22-15,3 25-14 0,2 18-4 16,3 17-6-16,3 20 1 16,5 17 4-16,-2 10 2 0,2 10-64 15,-8-10-30-15,-10-8-5 16</inkml:trace>
  <inkml:trace contextRef="#ctx0" brushRef="#br0" timeOffset="51898.8162">4829 7622 332 0,'-16'2'123'0,"16"5"-66"0,2 8-71 0,-2 1 19 15,3 13-7-15,0 15 1 16,-1 28-4-16,1 32 1 0,-3 22 2 15,0 28 3-15,0 22 2 0,-3 12 1 16,1 10 0-16,-4-1-2 16,-2-1-2-16,1-11-13 15,-4-11-4-15,0-13-33 16,1-26-15-16,-1-25-50 16</inkml:trace>
  <inkml:trace contextRef="#ctx0" brushRef="#br0" timeOffset="52185.0102">4620 9657 320 0,'13'38'121'0,"-3"-7"-66"0,14 19-64 0,-16-21 18 16,5 8-5-16,-2 10 2 16,2-1 4-16,0-4 1 15,1-7-5-15,-1-6-2 0,3-7 2 16,5-15-5-16,11-16-1 16,10-31-5-16,6-30 1 15,-1-50-20-15,1-34-7 0,15-24-110 16</inkml:trace>
  <inkml:trace contextRef="#ctx0" brushRef="#br0" timeOffset="53254.8993">1585 11701 288 0,'-11'2'110'0,"14"1"-60"0,8 1-63 16,7 0 17-16,6 5-4 15,13 9 2-15,5 6 2 16,1 3 0-16,15 6-2 16,8-2-2-16,3-5 1 0,-6-2-1 15,6-4 2-15,2-4-1 16,6-5 2-16,-3-5-4 0,-5-8 0 16,-5-7-1-16,10-4 0 15,0-5 0-15,-3-4-2 16,-5-4 3-16,-2-3 2 15,10-2 0-15,3-2-1 16,2 7-2-16,-10-1 1 16,2 7-1-16,17 9 0 15,1 7 0-15,-4 4 0 16,10 7 2-16,6 1 0 16,-8 6 0-16,2-1 2 15,8 2-1-15,-2-4-1 0,-9-2-2 16,-5-2-1-1,11-3 2-15,-2-6 2 0,-12-5 0 16,-2-4-1-16,8-4-8 16,3-3-3-16,-11-6 1 15,-5 4 1-15,-1-4 1 16,6-3 0-16,16-3 2 16,-10 5 2-16,-9-6 2 15,11 9 1-15,2 7-2 16,-4 2 2-16,-1 15 1 15,14 5 0-15,-1 4-3 16,-7 2 2-16,13 9 3 16,2-5 1-16,-10 1-6 15,-3-5 0-15,14 3 1 16,-3-5 3-16,-11-2 9 16,11-5 3-16,2 3-6 15,-10-1-2-15,-3-1-5 0,11-1-1 16,0 1 1-16,-13 1 2 15,12-4-1-15,4 3-1 16,-6-10-15-16,3-6-5 16,10-6-19-16,-2-12-5 15,-11-20-43 1</inkml:trace>
  <inkml:trace contextRef="#ctx0" brushRef="#br0" timeOffset="53985.653">7628 11873 280 0,'-3'-2'104'0,"3"2"-56"0,-2 0-38 0,2 0 23 0,0 0-9 16,0 0 0-16,-3 2-9 16,-2 3-2-16,-1 3-7 15,-2 3-6-15,-5 5-3 0,-5 8 2 16,-6 9 0-16,-10 9-2 16,-6 9 2-16,3-3 1 15,2 1 2-15,6 2-3 16,5-10 0-16,6-5-19 15,7-8-7-15,9-6-10 16,12-6-3-16,17-10 15 16,10-6 10-16,5-8 7 15,3-8 5-15,5-4 2 16,14-4 3-16,-3-7 5 16,-6-4 4-16,-4 0 2 15,-12-1 5-15,-4 3 1 0,-12 5 3 16,-7 6-1-16,-8 2-1 15,-10 4-19-15,-14 1-8 16,-24 2-52-16,-15 4-22 16,-22 2-40-1</inkml:trace>
  <inkml:trace contextRef="#ctx0" brushRef="#br0" timeOffset="54587.1194">1680 10204 348 0,'-45'0'129'0,"32"9"-70"0,-3-5-62 0,5 1 22 16,4 4-14-16,-1 2-3 0,0 13-8 16,0 13-4-16,2 23 6 15,4 28-1-15,-1 20 3 0,0 35-7 16,1 18-4-16,-1 20-2 16,1 11 1-16,-1 2 3 15,3-7 5-15,0-21 1 16,5-32 0-16,6-21-54 15,18-32-25-15,3-30-23 16</inkml:trace>
  <inkml:trace contextRef="#ctx0" brushRef="#br0" timeOffset="55022.8394">2016 10356 268 0,'42'-11'101'0,"-10"2"-54"0,11-10-59 0,-25 12 15 16,16-2-3-16,17-2 2 16,18 4-5-16,5 3 0 15,21 2 1-15,13 2 1 0,17 2 1 16,18 0 0-16,10 3 2 15,11-3 1-15,21 2 3 16,-2-2-8-16,23 3-3 16,6-3 0-16,-8 0 1 15,21-2 4-15,-6 0 2 0,9-2-3 16,10 0 1-16,-13-3-2 16,8-1 0-16,2-1 4 15,-18 1 1-15,5-1-1 16,-23-4 1-16,7 4-2 15,-26 1 2-15,0 1-2 16,-21 5-1-16,-19 3 1 16,3 3-1-16,-11 3 0 15,-18 2 2-15,0 0-19 16,-3-2-8-16,-6 4-82 16</inkml:trace>
  <inkml:trace contextRef="#ctx0" brushRef="#br0" timeOffset="55262.1031">8401 10250 344 0,'-24'7'129'0,"18"4"-70"0,1 2-73 0,2-4 19 15,1 11-9-15,-1 13-1 16,3 18-7-16,0 30-3 16,0 21 8-16,0 34-12 0,3 19-2 0,-1 28-24 15,1 33-12-15,2 11-51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1T03:04:23.964"/>
    </inkml:context>
    <inkml:brush xml:id="br0">
      <inkml:brushProperty name="width" value="0.05292" units="cm"/>
      <inkml:brushProperty name="height" value="0.05292" units="cm"/>
      <inkml:brushProperty name="color" value="#FF0000"/>
    </inkml:brush>
  </inkml:definitions>
  <inkml:trace contextRef="#ctx0" brushRef="#br0">5456 1221 188 0,'-35'-17'71'0,"22"17"-38"0,-11-7-47 0,11 7 8 15,-8-4 1-15,0 4 4 16,-3 0 11-16,-3 0 3 16,6 4-6-16,3 1-6 0,5 3-2 15,5 3-1-15,16 12-2 16,7-4 3-16,15 8 2 0,7-3 6 16,8-2 6-16,15 2-1 15,14 5 3-15,8 2-4 16,22-2 1-16,12-7-5 15,14-7-2-15,13-11 2 16,2-10 0-16,11-12-1 16,-8-15 1-16,11-11-2 15,-16-4 0-15,-16-12 3 16,-8 0 3-16,-18 3 2 16,-22-2 5-16,-21-1 5 15,-21 9 6-15,-18-8-5 16,-27 8 0-16,-16 3-7 15,-26 8-2-15,-38 11-14 16,-28 5-3-16,-27 15 1 16,-31 14 2-16,-12 14 2 0,-7 19 1 15,5 17-18-15,3 5-7 16,3 32-109 0</inkml:trace>
  <inkml:trace contextRef="#ctx0" brushRef="#br0" timeOffset="1741.49">1939 3519 132 0,'-21'22'52'0,"13"-13"-28"0,3 0-15 0,5-5 14 15,0 3-2-15,8 1-1 16,18 4-4-16,22 3 0 16,8-11-9-16,34 1-4 0,18-7-2 15,35-5-1-15,21-11 2 16,26-6-3-16,27-11 0 0,14-18 1 15,9-7 0 1,22 1 0-16,21 4 0 0,14 2 0 16,12 2 2-16,11 9-23 15,14 9-11-15,4 15-52 16</inkml:trace>
  <inkml:trace contextRef="#ctx0" brushRef="#br0" timeOffset="13242.1121">9895 5168 296 0,'-26'0'110'0,"34"-2"-60"0,2 2-63 0,-2 0 17 15,0 4-6-15,0 3 1 0,3 4 1 16,-3 0 2-16,0 4-1 15,-6 8-1-15,1 3 1 0,-6 5-1 16,-7 6 0-16,-3 3-11 16,7-7-5-16,1-4-50 15,10-9-21-15</inkml:trace>
  <inkml:trace contextRef="#ctx0" brushRef="#br0" timeOffset="14383.3081">10083 4826 336 0,'-8'-8'126'0,"8"5"-68"0,-2 3-63 0,-4-2 23 16,1 2-14-16,0 0 0 15,-3 2-2-15,-3 1 1 16,-2 3-2-16,-5 10-1 0,-9 6 1 16,-2 11-4-16,-3 24 2 15,0 18-1-15,3 24 0 16,6 20 2-16,4 16 2 15,3 15-3-15,6 13-2 0,2 9 2 16,2 7 0-16,1-1-8 16,2-21-4-16,3-29-13 15,0-34-4-15,3-25-35 16,-14-71-83 0</inkml:trace>
  <inkml:trace contextRef="#ctx0" brushRef="#br0" timeOffset="14579.9548">9689 5082 220 0,'58'-13'85'0,"-29"6"-46"0,30 1-46 0,-28 6 14 15,9 0-7-15,2 0 2 16,1 2-96-16,-4 5-43 16</inkml:trace>
  <inkml:trace contextRef="#ctx0" brushRef="#br0" timeOffset="14822.119">10012 5177 196 0,'5'7'74'0,"3"-3"-40"0,3 11-29 16,-6-4 19-16,-2 12-11 16,-1 7 0-16,-2 10-5 15,0 9 0-15,-5 8-5 16,-3 5 0-16,0-5 1 0,-3-2-5 15,4 0 1-15,-1-11-106 16</inkml:trace>
  <inkml:trace contextRef="#ctx0" brushRef="#br0" timeOffset="15015.9172">10160 4871 204 0,'13'4'77'0,"3"5"-42"0,13 4-43 0,-13-2 12 16,3-2-26-16,2 0-8 16,0 2-49-16,0 0-21 15</inkml:trace>
  <inkml:trace contextRef="#ctx0" brushRef="#br0" timeOffset="15282.9368">10157 5360 152 0,'19'-7'57'0,"-1"5"-30"0,27-4-16 15,-26 3 18-15,10-1-4 16,3-5 0-16,0-2-7 16,2 2-1-16,0-2-10 15,-2-2-2-15,8 4 1 0,-6-4-3 16,-5 0-2-16,-2 2 0 16,-6 2-1-16,-3-9-36 15,-4 7-13-15</inkml:trace>
  <inkml:trace contextRef="#ctx0" brushRef="#br0" timeOffset="15568.4902">10612 4915 396 0,'-2'-3'148'0,"2"10"-80"0,0-3-79 0,-11 10 11 15,-2 6-14-15,-3 13 0 16,-2 22 3-16,-1 15 7 16,3-1 2-16,3-3 4 0,5 2-3 15,8-4-2-15,5-7-3 16,11-8 1-16,16-5-10 15,5-11-3-15,5-13-128 16</inkml:trace>
  <inkml:trace contextRef="#ctx0" brushRef="#br0" timeOffset="15838.9253">9610 6262 304 0,'113'0'112'0,"-15"2"-60"0,66 2-61 0,-55 1 18 16,55 1-9-16,56-3 2 0,34-1-47 16,44-4-20-16</inkml:trace>
  <inkml:trace contextRef="#ctx0" brushRef="#br0" timeOffset="16996.1662">11192 5649 396 0,'-5'0'148'0,"5"2"-80"0,2 0-90 0,1 3 17 15,2 3-43-15,3 4-11 0,3 1-89 16,2 4-36-16</inkml:trace>
  <inkml:trace contextRef="#ctx0" brushRef="#br0" timeOffset="17309.9022">11443 4787 344 0,'-34'2'129'0,"21"9"-70"0,-3 7-73 0,3-5 19 15,-3 7-12-15,0 13 2 16,3 15 1-16,-3 23-1 16,8 19 4-16,8 9-2 0,18 9-1 15,14-4-19-15,5-13-10 16,5-14-76-1,6-22-53-15,13-27 64 16</inkml:trace>
  <inkml:trace contextRef="#ctx0" brushRef="#br0" timeOffset="17537.9846">12729 4919 372 0,'13'18'140'0,"27"10"-76"0,2 34-77 16,-28-22 20-16,-4 24-22 16,-12 13-5-16,-30 31-31 15,-21 33-13-15,-50 40-67 16,-27 15-31-16</inkml:trace>
  <inkml:trace contextRef="#ctx0" brushRef="#br0" timeOffset="18361.4125">5501 5737 228 0,'-29'-9'85'0,"23"9"-46"0,1 0-48 0,5 0 14 15,0 0-12-15,3 2 0 16,2 3 1-16,3 1 3 16,5 8 2-16,16 1-2 0,11 5 0 15,8 0-1-15,2 4 3 16,5-2 0-16,17-6 1 0,5-3-3 16,-6-4 2-16,0-9 1 15,9-9 2-15,7-2 1 16,-2-7 3-16,-1-8-5 15,14-7-1-15,-2-7-11 16,-9-11-3-16,-16-6-2 16,-7-7 2-16,-14 0 19 15,-10 0 8-15,-11 7 19 16,-13-1 9-16,-11 8 3 16,-10 1 1-16,-14 7-10 15,-20 3-4-15,-25 8-17 16,-15 9-9-16,-32 11-8 15,-11 13-3-15,-32 15 3 16,-10 19 1-16,-13 14-3 16,0 12 1-16,2 11-25 0,27 11-8 15,18 11-93 1</inkml:trace>
  <inkml:trace contextRef="#ctx0" brushRef="#br0" timeOffset="20327.7051">8133 2392 288 0,'-13'-13'110'0,"18"13"-60"0,14-2-63 16,-6 2 17-16,14-5-8 0,7-1 2 15,14-5 1-15,20-7 1 16,6 1 0-16,3-3-9 0,5 4-4 15,0 7-44-15,-8 9-20 16,-13 20-20 0</inkml:trace>
  <inkml:trace contextRef="#ctx0" brushRef="#br0" timeOffset="20568.3596">8408 2553 312 0,'-7'-4'115'16,"9"6"-62"-16,3 0-64 0,-2 0 16 15,2 3-9-15,6 4 3 0,0 8-2 16,-3 16-1-16,-1 9 3 16,-12 22-2-16,-3 24 1 0,-2 1 2 15,-1-1 2-15,3 4-3 16,5-14 0-16,6-8-41 15,16-10-19-15,7-32-53 16</inkml:trace>
  <inkml:trace contextRef="#ctx0" brushRef="#br0" timeOffset="20838.0202">8890 2531 228 0,'21'33'88'0,"-2"5"-48"0,5 34-47 0,-19-30 16 15,3 14-8-15,-6 23 2 16,-2 2 2-16,-5-1 4 16,-5-5-4-16,2-16 4 0,0-12 1 15,2-10-5-15,9-28-3 16,5-13-4 0,5-30 1-16,0-21 1 15,3-9-3-15,5-8 2 16,1 10-1-16,1 11 0 15,4 5-9-15,5 8-5 0,-1 12-28 16,4 11-11-16,2 15-33 16</inkml:trace>
  <inkml:trace contextRef="#ctx0" brushRef="#br0" timeOffset="21408.9559">9456 2961 248 0,'-24'-26'93'0,"14"12"-50"0,-1-10-50 16,6 9 14-16,-3 2 4 16,0-5 7-16,0 2 2 15,-2 8 3-15,-1 3-13 16,-5 5-10-16,0 5-3 0,-5 12-4 16,0 19 2-16,2 19-2 15,-2 13 2-15,3 7 1 0,10 4 2 16,8-1 3-16,8-12 2 15,5-11-12-15,5-16-4 16,9-23-16-16,-1-36-4 16,3-22 8-16,-2-13 7 15,-3-4 35-15,-3-1 16 16,0 3 1-16,-8 13 1 16,3 11-5-16,-5 4 1 15,2 16-17-15,0 4-6 16,0 13-5-16,-5 14 0 15,-2 15-2-15,-9 4-1 16,0 3 3-16,1 0 0 16,-1-1-1-16,6-1-2 0,2-9-21 15,3-7-11-15,5-16-39 16,8-17-17-16,3-31-23 16,5-13 230 15,0-20-48-16,-7 18-6-15,-4 17-28 16,-2 14-17-16,0 10-12 16,0 19-3-16,2 10-3 15,-2 11-2-15,-3 11 1 0,-2-2 1 16,-6 3 1-16,-2-3-19 16,-3-5-9-16,-3-10-38 15,3-18-15-15,3-31-41 16</inkml:trace>
  <inkml:trace contextRef="#ctx0" brushRef="#br0" timeOffset="21517.4569">9967 2414 220 0,'8'-4'85'0,"0"6"-46"0,8 0-46 0,-8 1 14 16,2 3-49-16,1 10-17 16,-1-3-23-16,6 7-9 15</inkml:trace>
  <inkml:trace contextRef="#ctx0" brushRef="#br0" timeOffset="21892.0249">10014 2961 316 0,'0'-9'121'0,"0"14"-66"0,-2-5-60 16,2 0 23-16,0 4-14 15,0 1-2-15,2 1-4 16,1 5 1-16,-3 13 1 16,0 5-3-16,-3 2 2 0,-2 4 1 15,0 1 0-15,0-8 2 16,-1-1 1-16,12-27-76 16,9-31-24-1,7-29 8 1,1-6 73-16,-1 2 69 15,-1 9 36-15,-3 15-22 0,-2 9-12 16,0 12-32-16,3 14-8 0,7 14-3 16,3 33-7-16,3 33-1 15,2 26-4-15,3 16-1 16,3 2-70-16,5 0-29 16,5-42-34-1</inkml:trace>
  <inkml:trace contextRef="#ctx0" brushRef="#br0" timeOffset="25402.3156">10676 3193 316 0,'8'-5'118'0,"0"1"-64"0,5 4-59 0,-8 0 23 16,3 4-12-16,3 1-1 16,-1-1-2-16,1 9 0 15,-3 3-2-15,0 6-3 0,-3 2-1 16,-2-4-29-16,-8-3-12 16,-6-3-17-16,-5-23-7 15,6-24-34 1</inkml:trace>
  <inkml:trace contextRef="#ctx0" brushRef="#br0" timeOffset="25508.9009">10755 2708 224 0,'14'-58'85'0,"-7"47"-46"0,1 9-32 16,-5 2 18-16,5 7-18 15,3 4-5-15,4 8-11 16,7 10-3-16,12 9-92 16,3 15-41-16</inkml:trace>
  <inkml:trace contextRef="#ctx0" brushRef="#br0" timeOffset="25851.9988">10933 3054 280 0,'-3'-13'104'0,"6"8"-56"0,2 5-54 16,-2 0 19-16,4 5-10 0,4 3-2 15,-3 3 0-15,0 11 1 16,-3 0-1-16,-2 3 2 0,-6 6 0 15,6 2 1-15,-8-9 0 16,2-2-2-16,6-7 1 16,5-6-20-16,5-9-8 15,5-11-5-15,9-15-2 16,2-16 4-16,-5-9 5 16,-3 5 26-16,-3 8 12 15,-2 3 7-15,0 11 4 16,-3 6-8-16,-2 7 0 0,-1 7-9 15,-2 15-1-15,0 11-15 16,-2 9-8-16,-4 11-36 16,1 8-17-16,0 16-29 15</inkml:trace>
  <inkml:trace contextRef="#ctx0" brushRef="#br0" timeOffset="26363.0688">11623 2957 228 0,'29'-47'85'0,"-10"28"-46"0,10-12-28 15,-21 22 21-15,-3-4-6 16,-2-1 2-16,-3-1-7 16,-8-7-1-16,-5 7-11 0,-1 1-1 0,-4-1 2 15,-3 8-11-15,-3 9-1 16,-3 14-8-16,-4 8-2 15,-1 25 2-15,0 17 1 16,3 7 6-16,5 6 1 16,8-6 2-16,6-3 2 15,10-12-6-15,8-14-1 16,8-11-12-16,7-20-1 16,9-17-4-16,13-27-2 15,0-11 7-15,-3-13 3 16,-5 0 23-16,-5 2 13 15,-3 11 3-15,-5 9 0 16,-3 15-9-16,0 14-5 0,-5 19-9 16,0 38-3-16,-3 42-7 15,-2 44-2-15,-3 39-2 16,-8 3 2-16,-13-16 19 16,-8-19 11-16,-6-27-4 15,-10-29-1-15,-5-21 0 16,-3-25 1-16,2-20 6 15,-4-17 6-15,-1-18-11 16,-7-25-2-16,4-34-36 16,14-47-13-16,21-17-56 15,24-5-22-15,8 26-10 16</inkml:trace>
  <inkml:trace contextRef="#ctx0" brushRef="#br0" timeOffset="26647.9625">13417 2055 336 0,'0'-4'126'0,"11"4"-68"0,15 13-70 0,-7-9 18 0,10 5-12 15,8-2 1-15,8-3-4 16,16 0 1-16,7 5 4 16,1-4-31-16,-8 8-13 0,-8 0-75 15</inkml:trace>
  <inkml:trace contextRef="#ctx0" brushRef="#br0" timeOffset="26843.4181">13660 2308 244 0,'-29'-8'90'0,"19"8"-48"0,-3 4-36 16,7 0 20-16,-2 8-21 0,0 18-4 15,-2 21 0-15,-1 28 3 16,-2 32-1-16,-6 32-2 0,1 20 0 15,7-4 1-15,6-22 3 16,10-27-33-16,3-24-15 16,11-40-67-1</inkml:trace>
  <inkml:trace contextRef="#ctx0" brushRef="#br0" timeOffset="27158.1059">13719 2897 256 0,'16'18'96'0,"5"-5"-52"0,16 16-60 0,-19-20 12 0,11-3-14 15,0-6-4-15,3-11 5 16,3-13 3-16,-4-11 8 16,-4-3 12-16,-6 1 8 0,-5-3 14 15,-8 5 4-15,-3-1 1 16,-5 6 0-16,-5 5-10 15,-3 12-3-15,-5 11-17 16,-3 11-4-16,-3 10-5 16,-2 19 1-16,3 13 1 15,4 8 2-15,6-4 1 16,6 0 3-16,7-10-12 16,8-8-6-16,11-15-40 15,8-26-16-15,10-38-36 16</inkml:trace>
  <inkml:trace contextRef="#ctx0" brushRef="#br0" timeOffset="27474.0175">14396 2275 300 0,'-3'-26'112'0,"3"30"-60"0,-2-8-47 0,-4 8 22 16,-4 5-22-16,-6 11-6 16,-8 18-4-16,-10 12 3 15,-3 14 1-15,0 9 5 0,2 2 2 16,4-5-2-16,9-6-1 15,6-4-1-15,11-9-2 16,10-14-17-16,17-8-6 0,9-12 4 16,6-12 6-16,8-10 6 15,0-8 2-15,-2-7 5 16,-6 3 2-16,-8-5 13 16,-5 8 5-16,-8 3 9 15,-6 3 7-15,-7 12-15 16,-9 0-7-16,-4 14-19 15,-9 15-8-15,-4 5-20 16,-4 3-6-16,1-1-46 16,-1-5-18-16,6-12-3 15</inkml:trace>
  <inkml:trace contextRef="#ctx0" brushRef="#br0" timeOffset="27640.8208">14420 2549 288 0,'37'0'110'0,"-8"2"-60"0,29 2-61 0,-29-1 16 15,11-1-6-15,5-2 2 16,3 0-44-16,7 0-18 16,-2 0-49-16,-8-2-19 15</inkml:trace>
  <inkml:trace contextRef="#ctx0" brushRef="#br0" timeOffset="27864.1198">14661 2392 344 0,'-11'14'129'0,"8"14"-70"0,-10 18-58 15,3-10 25-15,-12 25-16 16,-4 19-3-16,-1 17-2 15,4 9-1-15,7-14-2 16,10-3-10-16,17-15-3 0,21-5-32 16,18-18-14-16,8-23-43 15,32-26-17-15,11-19 18 16</inkml:trace>
  <inkml:trace contextRef="#ctx0" brushRef="#br0" timeOffset="28540.7507">6892 3082 244 0,'-13'-11'90'0,"11"9"-48"0,-1 0-49 0,3 2 14 16,3 2-10-16,2 0 0 15,11 1 2-15,21-1 0 16,21 0 1-16,8-2 0 0,29-4 0 16,9-7 0-16,7-3 2 15,16-3-1-15,-11-5 2 0,-5 2-2 16,3 4-1-16,-8 3 1 16,-16 4 1-16,-11 0-56 15,-13 5-26-15,-18 17-8 16</inkml:trace>
  <inkml:trace contextRef="#ctx0" brushRef="#br0" timeOffset="28885.7813">7138 3235 304 0,'-47'-18'112'0,"34"11"-60"0,-3-2-61 0,3 9 20 15,-1-2-4-15,-2 0 4 16,1 2-6-16,1 0-1 16,1 0-2-16,2 4-4 0,1 10 1 15,2 14-1-15,3 21-2 16,-1 24 5-16,4 32 1 15,2 17-3-15,0 25 1 16,0 8 0-16,2 15 2 16,-2-14-1-16,3-4 2 15,0-17-11-15,2-18-4 0,3-29-41 16,5-22-17-16,6-35-46 16</inkml:trace>
  <inkml:trace contextRef="#ctx0" brushRef="#br0" timeOffset="29125.6858">6691 4542 232 0,'8'35'88'0,"5"-6"-48"0,17 24-38 15,-17-27 19-15,5 16 0 16,1 5 4-16,-1 1-7 15,1-4 0-15,-1-13-11 16,1-5-2-16,2-8 1 0,6-7-1 0,7-17 2 16,3-14-2-16,0-22 2 15,-3-16-28-15,-4-25-11 16,-4-36-101 0</inkml:trace>
  <inkml:trace contextRef="#ctx0" brushRef="#br0" timeOffset="29710.9337">4191 5704 196 0,'-3'0'74'0,"3"2"-40"0,6 5-33 0,-4-3 14 16,6 3-2-16,5 2 3 0,9-1-9 16,7 3-2-1,8-2-3-15,18 0-2 0,14 0 1 0,0 0-4 16,2-3 2-16,11 1-8 15,8-3-2-15,-10 1-45 16,-9 6-60 0,-7 2 21-16</inkml:trace>
  <inkml:trace contextRef="#ctx0" brushRef="#br0" timeOffset="29923.355">4334 5854 200 0,'5'-9'77'0,"8"11"-42"0,9 12-41 0,-9-10 12 16,16 3-6-16,11 1 0 15,7 8-3-15,1-1 0 16,2 5-82-16,19 4-35 15</inkml:trace>
  <inkml:trace contextRef="#ctx0" brushRef="#br0" timeOffset="30266.3858">4143 5168 324 0,'-31'-11'121'0,"28"7"-66"0,6 2-69 15,-3 2 19-15,0 0-7 16,0 2 1-16,0 2 1 15,0 3 0-15,0 6 0 16,0 13-3-16,0 14 2 0,-3 17 1 16,-2 16 2-16,-1 4-1 0,1 1 2 15,2-6-9 1,6-6-3-16,8-10-59 0,18-17-25 16,-3-34-19-1</inkml:trace>
  <inkml:trace contextRef="#ctx0" brushRef="#br0" timeOffset="30433.3718">4509 4879 252 0,'42'-2'93'0,"-18"7"-50"0,13 3-50 0,-21-1 16 15,5 2-8-15,3 4 2 16,10 0-20-16,11 3-6 0,3-1-81 15,4 5-34-15</inkml:trace>
  <inkml:trace contextRef="#ctx0" brushRef="#br0" timeOffset="30956.9129">8890 3201 188 0,'26'7'71'0,"6"2"-38"0,18 9-34 15,-18-7 15-15,37 4-6 16,18 9 1-16,38-6-3 15,33 6-1-15,20-8-3 16,39 1-2-16,31 1 1 0,33-1-94 16</inkml:trace>
  <inkml:trace contextRef="#ctx0" brushRef="#br0" timeOffset="31828.3039">9782 3797 296 0,'-14'-2'110'0,"12"2"-60"0,2 0-58 16,-6 2 33-1,-1 11-10-15,-9 9-5 16,-11 7-4-16,-18 24-3 16,-13 26-5-16,-8 11-1 0,-24 29 4 0,-13 1 1 15,2 7 0-15,-10 6 1 16,8-16-2-16,16-14-1 15,12-15-8-15,15-13-3 16,9-9-126 0</inkml:trace>
  <inkml:trace contextRef="#ctx0" brushRef="#br0" timeOffset="32069.4026">8766 4745 220 0,'-6'2'82'0,"4"7"-44"0,-4 13-29 0,1-9 19 0,-5 11-8 15,-4 14-1-15,-4 6-7 16,-1 13 0-16,3 3-7 16,3-3-1-16,8-6 0 0,10-11-5 15,14-5-1-15,28-18-10 16,25-19-3-16,31-35-93 15,11-45-54 1,7-50 72-16</inkml:trace>
  <inkml:trace contextRef="#ctx0" brushRef="#br0" timeOffset="32353.9641">10946 3521 188 0,'69'7'71'0,"-16"4"-38"0,13 9-41 0,-35-7 12 15,22 11 0-15,13 11 2 16,11 10 4-16,11 5 1 16,4 14-5-16,1 7-2 0,-3 12 2 15,8 10-3-15,-1 11 0 16,-7 8 1-16,-2 3 0 0,-1 6-2 15,-8-2 1-15,-7-11-2 16,-14-11 2-16,-13-13-33 16,-11-16-12-16,-10-10-47 15</inkml:trace>
  <inkml:trace contextRef="#ctx0" brushRef="#br0" timeOffset="32623.4904">12147 5157 276 0,'19'5'104'0,"-1"-1"-56"0,11 3-58 16,-18-1 16-16,10 5-8 0,8 2 0 15,11 5 2-15,-1-2 2 16,4 1-1-16,-6-4-1 0,-3-4 3 15,-2-9 7-15,-6-4 5 16,-2-5 6-16,-3-11 2 16,-2-13-6-16,-3-13 0 15,-8-27-26-15,-8-28-8 16,-11-36-126 0</inkml:trace>
  <inkml:trace contextRef="#ctx0" brushRef="#br0" timeOffset="33149.1889">8379 5977 192 0,'-16'-13'74'0,"6"9"-40"0,-6-5-24 0,8 7 20 16,-2 0-1-16,-1-1 5 15,0 1-18-15,3 0-7 16,3 0-6-16,8-1-9 0,5 3-1 0,10-2 1 16,19 0 1-16,14 0 0 15,9 0 4-15,9-7-13 16,11 4-6-16,-4 3-64 16,-7-2-52-1,-8 6 51-15</inkml:trace>
  <inkml:trace contextRef="#ctx0" brushRef="#br0" timeOffset="33358.5972">8575 6006 280 0,'-42'4'104'0,"29"3"-56"0,-3 11-56 16,0-7 18-16,-3 15-7 15,3 23 1-15,3 28 0 16,3 31 0-16,2 31-2 0,0 35 1 15,5 16 0-15,3-7-4 0,3-27 1 16,10-26-20-16,3-26-9 16,2-34-51-1,6-39-63-15,-8-48 38 16</inkml:trace>
  <inkml:trace contextRef="#ctx0" brushRef="#br0" timeOffset="33524.844">8419 6518 280 0,'-13'6'107'0,"15"-4"-58"0,6 3-59 0,0-1 14 0,11 1-8 15,7-3 0-15,11-2-2 16,3 0 1-16,8-2-61 16,10-3-28-16,8-1-1 15,-8-3 4-15</inkml:trace>
  <inkml:trace contextRef="#ctx0" brushRef="#br0" timeOffset="34319.8625">12816 6176 272 0,'-8'-9'101'0,"6"7"-54"0,2 0-42 0,-3-1 24 16,1 3-7-16,-1-2 10 15,-10 2-4 1,-1 2-15-16,1 5-8 0,-5 19-3 15,-3 16-5-15,-3 27 0 16,-8 32-3-16,-5 12 1 16,0 3 3-16,5-10 3 15,8-18-2-15,11-15 0 0,8-13-1 16,7-16 0-16,9-9 0 16,5-8 0-16,5-10 2 15,6-4 0-15,2-8-16 16,10-5-4-16,6-2-39 15,0-5-16-15,-8-6-43 16</inkml:trace>
  <inkml:trace contextRef="#ctx0" brushRef="#br0" timeOffset="37759.6452">8871 5777 324 0,'-26'-9'121'0,"10"5"-66"0,-5-1-60 16,13 3 23-16,-3 0-12 15,-2-1 2-15,-3 1-1 16,-2 0 1-16,-3 2-4 16,-8 4-5-16,-11 3 0 0,-13 4-1 15,-3 9-2-15,1 11 0 16,-6 11 3-16,-3 6-5 0,-4 14 2 16,7 6 0-1,11 9 2-15,13 7-4 0,13 9 2 16,24 6-11-16,21 5-6 15,16-1 1-15,16 3-1 16,21-4-4-16,16-16-1 16,2-20-2-16,12-29 2 15,-1-30 10-15,-5-36 5 16,8-30 7-16,-1-34 2 16,-9-17-1-16,-17-9 0 15,-15-3 21-15,-17 1 10 16,-15-7 6-16,-16 9 2 0,-14 9-13 15,-15 11-6-15,-24 11 1 16,-16 13 2-16,-10 26-17 16,-27 16-8-16,-8 26-18 15,-13 23-8-15,-14 24-44 16,4 39-16-16,4 14-4 16</inkml:trace>
  <inkml:trace contextRef="#ctx0" brushRef="#br0" timeOffset="38478.1">13092 5935 296 0,'-64'-46'110'0,"46"26"-60"0,-1 0-52 16,8 16 20-16,-2-3-11 16,-3 3 1-16,-5 0-10 15,-5 4-3-15,-14 0 3 16,-5 11-7-16,-3 6-1 0,-7 10-1 16,-6 17-1-16,-8 13 4 15,3 27 5-15,8 17 0 0,10 27 1 16,9 11 0-16,9 9 0 15,12-5 2-15,13-13 2 16,10-13-1-16,24-11 2 16,16-16-7-16,11-23-1 15,20-23-7-15,14-31-3 16,3-29 0-16,2-28-1 16,0-20 9-16,-7-8 6 15,-14-6 12-15,-8-8 8 16,-8-4-6-16,-8 0-2 15,-13-7-4-15,-15 8-2 0,-14-1-6 16,-16 9 1-16,-27 3-22 16,-34 1-8-16,-28 15-78 15</inkml:trace>
  <inkml:trace contextRef="#ctx0" brushRef="#br0" timeOffset="39123.9995">4159 6077 232 0,'-29'0'88'0,"56"-5"-48"0,10 3-51 0,-14 2 11 15,12 0-3-15,18 0 1 16,29 4-1-16,10 1 0 16,33 1 2-16,10 1 0 0,31 4 1 15,20-7-69 1,12-4-54-16,-7-30 40 16</inkml:trace>
  <inkml:trace contextRef="#ctx0" brushRef="#br0" timeOffset="41931.1663">8154 1947 328 0,'-37'-9'123'0,"16"9"-66"0,5 0-71 0,11 0 19 15,0 7-16-15,2 10-1 16,1 10 0-16,-1 15 0 16,-2 22 7-16,-3 17 0 0,-3 14 1 15,-2 17 3-15,-3 8 0 16,0 10-2-16,0 4 2 16,3-4 1-16,5-4 0 0,5 0-3 15,3-16 2-15,6-13-17 16,4-7-8-16,9-19-85 15</inkml:trace>
  <inkml:trace contextRef="#ctx0" brushRef="#br0" timeOffset="42306.3637">8366 2119 212 0,'13'-9'82'0,"9"5"-44"0,33-1-47 0,-21 5 14 16,11 0-7-16,11-4 0 16,26-3 2-16,8-2 0 15,18 1 0-15,14-1 0 0,0-4 2 16,21 1-1-16,-3 4 2 15,21-6-2-15,-7 6-1 16,15-3 1-16,-2 2-1 16,15 0 0-16,-4-4 0 15,12 2-3-15,-10 0 0 16,8-5 4-16,-5 3 1 16,4-5 0-16,-20 7-2 15,0 3-2-15,-14 3 1 0,-13 1-12 16,-13 8-7-16,-18 5-66 15</inkml:trace>
  <inkml:trace contextRef="#ctx0" brushRef="#br0" timeOffset="42592.1585">12422 2101 240 0,'16'9'90'0,"-8"13"-48"0,0 22-49 0,-5-9 14 16,-1 21-10-16,4 23 2 15,1 29 1-15,-1 24 0 16,2 12 0-16,2 8 0 0,4-2 0 15,-1-7 0-15,3-9 2 16,2-6-17-16,1-15-6 16,-6-16-76-1</inkml:trace>
  <inkml:trace contextRef="#ctx0" brushRef="#br0" timeOffset="43072.6216">8342 3698 184 0,'-5'0'71'0,"5"-9"-38"0,8 4-32 0,0 3 14 15,13 2-2-15,19 0 5 16,15 0-8-16,17-2-3 16,31 0-4-16,11 0-3 0,31-1 3 15,11 1-2-15,19-7-1 16,21 3-2-16,2-3 1 16,24-7 3-16,17-3 1 15,9-3 3-15,12-3 3 16,12-3-6-16,14-1-4 0,8 2-44 15,2 8-18-15,-21 1-28 16</inkml:trace>
  <inkml:trace contextRef="#ctx0" brushRef="#br0" timeOffset="48389.1535">8535 5448 436 0,'3'2'0'0,"8"1"-17"0,-3-1 3 15,13 2 4-15,11 3 4 16,23-1 3-16,17 1 1 16,7-7 2-16,19 2-3 0,10-4 2 15,-2-2-1-15,13-1 0 16,-2-4-20-16,-6 1-8 16,0-3-67-1</inkml:trace>
  <inkml:trace contextRef="#ctx0" brushRef="#br0" timeOffset="48720.9097">9528 5243 372 0,'-27'-4'140'0,"27"4"-76"0,16 2-86 16,-5 2 19-16,10 5-4 0,8 2 3 16,8 7 1-16,0 2 0 15,-3 4 2-15,-2 0 0 0,-5 3 3 16,-9 1-1-16,-7 3 2 15,-9 4-4-15,-10 1-2 16,-13 6-14-16,-29 6-6 16,-29 27-118-1</inkml:trace>
  <inkml:trace contextRef="#ctx0" brushRef="#br0" timeOffset="52980.8091">4252 8301 252 0,'5'-2'96'0,"8"2"-52"0,16 0-54 0,-15 2 16 0,12 1-8 15,22 3 0-15,15 3 0 16,3 4 0-16,14 3 2 15,18 1 0-15,-3-4 2 0,6-2-3 16,10-2-2-16,-6-4-1 16,7-10 0-16,1-6-2 15,-2-4-1-15,-7-7 4 16,2-2 3-16,-6-10 1 16,-7-5 2-16,-17-8-4 15,-7-5 0-15,-11-6 3 16,-7-1 1-16,-6-1-4 15,-11 1 1-15,-13-5-2 16,-8 6-2-16,-7 3 9 16,-12 5 4-16,-7-1 7 15,-13 5 2-15,-17-1 2 0,-15 3 0 16,-8 7-3-16,-11 6 0 16,-18 11-7-16,-3 5-4 15,-16 15-1-15,-10 13 1 16,0 7-3-16,-17 13-2 15,9 9-3-15,-8 15-1 16,-3 11-12-16,8 18-5 16,-2 29-55-16,10 24-24 15,5 4-9 1</inkml:trace>
  <inkml:trace contextRef="#ctx0" brushRef="#br0" timeOffset="55892.9752">6877 7960 212 0,'-6'0'82'0,"6"2"-44"0,0-2-38 0,0 0 16 15,3 2-11-15,2 0-3 16,6 5-4-16,5-3 1 15,7 5 1-15,9 2 0 0,3 9 0 16,2-2 4-16,0 4 2 0,-3 0 2 16,-2-5 0-16,-3 1-2 15,3-5 1-15,-1-4-4 16,12-2-2-16,2-3 0 16,5-11-1-16,-2-1-5 15,-6-3 1-15,-2-3 2 16,-1 5 3-16,-4 1 0 15,2-1-1-15,0 0-2 16,0 5 1-16,0 4 1 16,0 4 2-16,3 5-3 15,2 0-2-15,6 2-1 16,12 4 3-16,12 1-29 16,5-5-9-16,13 0-56 15</inkml:trace>
  <inkml:trace contextRef="#ctx0" brushRef="#br0" timeOffset="56779.5446">11136 364 228 0,'-8'-9'85'0,"6"5"-46"0,4-1-46 16,-2 5 14-16,0 0-7 15,0 5 0-15,3-1 8 16,0 0 7-16,2 12-7 15,-2 10 0-15,-1 21 2 0,-4 19-6 0,-1 31 0 16,-8 17 0-16,-4 21 0 16,-7 8-2-16,1 9 1 15,3-13 2-15,2-4 2 16,8-23-6-16,8-6-2 16,5-18-29-16,6-17-10 15,2-18-70 1</inkml:trace>
  <inkml:trace contextRef="#ctx0" brushRef="#br0" timeOffset="57049.5958">10829 1647 284 0,'3'26'107'0,"5"12"-58"0,8 19-59 16,-6-21 16-16,6 5-6 16,11 6 0-16,5-5 2 15,5 0 3-15,0-18-2 16,-3-2 9-16,0-13 7 0,1-14-6 16,-1-8 0-16,9-24-7 15,2-19-2-15,-1-19-31 16,1-30-14-16,-10-63-92 15</inkml:trace>
  <inkml:trace contextRef="#ctx0" brushRef="#br0" timeOffset="62348.6967">2582 7891 236 0,'3'0'90'0,"5"0"-48"16,18 2-49-16,6-2 14 0,10 3-10 16,17 1 0-16,25-4 2 15,12 2 2-15,1-2 0 16,20 0-1-16,-1 0 1 0,-7 0-1 15,10 2 0-15,-5 1-11 16,-16-3-3-16,-11-3-61 16,0-14-48-1,-10-18 42-15</inkml:trace>
  <inkml:trace contextRef="#ctx0" brushRef="#br0" timeOffset="62620.5271">3929 7732 252 0,'8'3'93'0,"11"1"-50"0,7 5-48 0,-15-5 15 15,10 7-2-15,13 3 5 16,6 3-7-16,2 1-1 15,-2 2-3-15,-8-3 5 0,-9 3 5 16,-9-2 14-16,-14 4 8 16,-27 9-16-16,-13 6-7 0,-12 16-65 15,-36 18-26-15,-20 15-53 16</inkml:trace>
  <inkml:trace contextRef="#ctx0" brushRef="#br0" timeOffset="66236.901">9766 7737 260 0,'-3'-7'96'0,"8"5"-52"0,3 0-51 0,-2 2 16 0,4 4-10 16,3 3 0-16,11 4 3 15,0 7 1-15,0-3-1 16,0 9-2-16,-3 3 1 0,-3-1-1 16,-2 5 2-16,-2-2 10 15,-4-5 7-15,-2-9 10 16,0 1 6-16,-3-7-1 15,3-7 2-15,3-7-20 16,5-14-9-16,10-26-10 16,19-41-3-16,27-35-50 15,12-35-23-15,35-34-67 16</inkml:trace>
  <inkml:trace contextRef="#ctx0" brushRef="#br0" timeOffset="69437.2928">3299 9357 232 0,'-18'7'88'0,"18"-5"-48"0,13 0-49 0,-5 1 12 15,11 1-2-15,26 5 1 16,15 0 4-16,14 0 3 16,38 2-4-16,17 2-3 0,27-7 1 15,32 1-7-15,26-3 1 16,17-6-76-1,39-4-58-15,21-5 45 16</inkml:trace>
  <inkml:trace contextRef="#ctx0" brushRef="#br0" timeOffset="70335.3997">4154 10431 140 0,'0'13'55'0,"13"-4"-30"0,-2 2-18 0,-9-4 13 15,4 2-4-15,2 0 1 16,5-1-5-16,3 6-2 16,5-1-6-16,3 2-3 0,0 3 2 15,2-3 2-15,3 3 4 16,11-5 7-16,5 0 4 15,2-6-1-15,4-5-2 16,-1-4-7-16,6-2-4 16,15-7-3-16,3 0-3 15,-5-3 1-15,-3 3 1 16,3 2-8-16,2 5-3 16,1 2 5-16,-9-3 1 0,-5 1 0 15,3 2 2-15,11-3 1 16,2 1 2-16,0-3-6 15,3 1 1-15,18-3-45 16,11-4-18-16,-6 4-27 16</inkml:trace>
  <inkml:trace contextRef="#ctx0" brushRef="#br0" timeOffset="71042.415">6284 10420 132 0,'-19'2'52'0,"17"1"-28"0,2-1-8 0,0-2 18 0</inkml:trace>
  <inkml:trace contextRef="#ctx0" brushRef="#br0" timeOffset="71147.487">6284 10440 305 0,'24'7'30'0,"13"-3"-15"15,8 0-10-15,26-1-2 0,19-3-4 16,13-5 0-16,27 3-17 16,5 2-8-16,32 4-66 15</inkml:trace>
  <inkml:trace contextRef="#ctx0" brushRef="#br0" timeOffset="73220.3332">5056 11247 252 0,'-5'4'93'0,"5"-1"-50"0,0-3-35 15,0 0 24-15,0 0-18 16,0 4-5-16,0 0-5 16,0 3-4-16,0 0 1 15,0 4-1-15,0 0 0 0,0 2 2 16,3 13 1-16,-3 10-4 16,0 8 1-16,0 13-2 15,0 16 0-15,-3 11 2 16,0 6 2-16,1 5-1 15,-1-7 2-15,3-9-2 16,0-10-1-16,3-14-48 0,10-22-20 16,-5-37-45-1</inkml:trace>
  <inkml:trace contextRef="#ctx0" brushRef="#br0" timeOffset="73487.7846">5088 11055 364 0,'-5'7'137'0,"5"-1"-74"0,5 1-73 0,-2 2 22 0,2 0-13 15,5-1-2-15,4 3-1 16,7-4 3-16,8 2 0 16,0 0-13-16,-2 2-5 0,-1-2-8 15,-5 2-1-15,-5 4 17 16,-5 0 8-16,-9 5 8 15,-7 9 4-15,-11 11 5 16,-8 8 1-16,0 3-11 16,3 2-4-16,5-5-44 15,6 1-21-15</inkml:trace>
  <inkml:trace contextRef="#ctx0" brushRef="#br0" timeOffset="73668.5216">5580 11221 300 0,'3'8'112'0,"-1"-3"-60"0,1 8-41 0,2-2 26 16,1 0-20-16,-1 11-5 16,0 9-9-16,0 9-3 15,1 4 0-15,-4 2-29 0,-2 3-13 16,3-5-99-1</inkml:trace>
  <inkml:trace contextRef="#ctx0" brushRef="#br0" timeOffset="73819.8708">5723 10782 272 0,'3'4'104'0,"7"7"-56"0,6 5-58 16,-8-5 16-16,5 9-83 15,3 13-33-15,5 13 15 16,3 16 12-16</inkml:trace>
  <inkml:trace contextRef="#ctx0" brushRef="#br0" timeOffset="74089.3593">5929 11183 252 0,'-16'-13'96'0,"14"11"-52"0,-3 2-43 0,5 0 19 16,-6 2-18-16,1 4-5 15,0 8-15-15,-1 8-4 16,1 17 12-16,0 12 0 0,-1 6 3 16,1 1 10-16,3 6 5 15,4-5 10-15,3-12 3 16,3-10-8-16,14-8-5 15,1-16-16-15,9-22-5 16,0-22-49-16,0-37-19 0,-6-18-10 16</inkml:trace>
  <inkml:trace contextRef="#ctx0" brushRef="#br0" timeOffset="74268.9878">6154 10921 220 0,'3'-36'85'0,"0"32"-46"0,-1 2-39 15,-2 2 18-15,3 2-8 16,-1 5 2-16,1 6-1 15,2 7 1-15,-2 13-6 16,0 13 5-16,-3 11 2 0,0 16 0 16,-3 15 0-16,0 1-7 15,1 1-2-15,2-8-2 16,0-10-2-16,0-12-32 16,2-16-16-16</inkml:trace>
  <inkml:trace contextRef="#ctx0" brushRef="#br0" timeOffset="74598.8634">6591 11035 328 0,'-8'16'123'0,"0"-12"-66"0,-3 12-64 0,3-1 21 15,-2 0-20-15,-6 8-3 16,-5 3-3-16,-6 0 0 16,-4 5 7-16,-12 7-4 0,1-1-2 0,2-1 0 15,3 8 1-15,5-9 8 16,3-9 3-16,5-1-2 16,9-6-1-16,4-5-4 15,6-5 1-15,5-1-2 16,5-3 2-16,6-3-4 15,12 0-1-15,17 3-9 16,8-1-2-16,5 3-42 16,5 4-56-1,13 0 27-15</inkml:trace>
  <inkml:trace contextRef="#ctx0" brushRef="#br0" timeOffset="74811.7744">6789 10978 280 0,'-8'2'104'0,"6"0"-56"0,-1 1-43 0,3-3 24 16,-3 2-14-16,-2 2-3 16</inkml:trace>
  <inkml:trace contextRef="#ctx0" brushRef="#br0" timeOffset="75125.3656">6755 11015 493 0,'-8'29'0'0,"-3"15"-1"0,3 16-6 16,6 15-3-16,2 6 3 16,5-8 4-16,3-2 2 15,10-10 1-15,4-8-3 16,-1-9 2-16,5-17-12 15,3-14-5-15,11-17-3 16,5-23-3-16,0-19 9 16,-3-14 4-16,-5-4 9 15,-5 0 3-15,-5 1 7 16,-9 3 3-16,-7 0 9 16,-9 14 5-16,-2 9 4 15,-8 10 2-15,-5 10-3 16,-3 14-3-16,-5 19-18 15,-3 17-8-15,3 15-4 0,3 23 3 16,7 2-4-16,11-7 0 16,11-9-24-16,7-8-10 15,6-12-17-15,2-13-7 16,6-15-42 0</inkml:trace>
  <inkml:trace contextRef="#ctx0" brushRef="#br0" timeOffset="75499.4581">4850 11869 212 0,'58'-2'79'0,"-2"10"-42"0,28 3-32 0,-41-4 17 16,54 2-10-16,49 2 1 16,37 4-8-16,36-1-3 15,22-10-1-15,34-6-12 0,29-11-5 16,35-23-87 0</inkml:trace>
  <inkml:trace contextRef="#ctx0" brushRef="#br0" timeOffset="77857.5258">5075 10923 204 0,'-19'-7'77'0,"11"1"-42"0,-5-1-21 16,5 7 22-16,-2 0-16 15,-1 0-6-15,0 0-6 16,3 0-3-16,3 2-3 16,0 3-4-16,0 3 1 0,2 10-4 15,0 4 1-15,1 13 8 0,-4 12 7 16,1 6-1-16,0 15 0 15,-3 11-2-15,2 7 0 16,4 3-7-16,4-1-2 16,4-7-29-16,2-8-10 15,0-9-77 1</inkml:trace>
  <inkml:trace contextRef="#ctx0" brushRef="#br0" timeOffset="78217.9088">5019 10821 172 0,'11'-2'66'0,"2"2"-36"0,8 0-26 16,-10 0 13-16,7 2-8 15,17 5-3-15,7 0-3 16,6 2 0-16,2-1-2 15,5 3-1-15,17 0 1 0,10 3-1 16,-3-1 2-16,11-7-3 16,11-1 0-16,-3 1 1 15,-3-6 0-15,11 3 0 16,0-3 0-16,-9 0 2 16,9-3 3-16,-3 1-2 15,-5-4-2-15,-8 1 0 0,3 5 1 16,-8 0-6-16,-3 5-1 15,-11 3-12-15,-10 8-3 16,-3-1-48 0,-5 5-33-16,11 2 37 15</inkml:trace>
  <inkml:trace contextRef="#ctx0" brushRef="#br0" timeOffset="78532.3421">7440 10923 272 0,'-8'-5'104'0,"11"8"-56"0,-3 1-58 16,0 5 14-16,2 4-3 16,1 14 1-16,2 14 0 15,1 19-2-15,2 17 1 16,-3 18-4-16,3 9 0 0,2 8-12 16,1-2-5-16,0-6-18 0,-1-5-6 15,1-4-50 1</inkml:trace>
  <inkml:trace contextRef="#ctx0" brushRef="#br0" timeOffset="79058.9383">7800 11792 308 0,'-11'4'115'0,"9"-2"-62"0,-6 0-60 16,8-2 19-16,-11 5-13 15,-2-3 1-15,2 0-7 16,-2 5 0-16,0 4 3 15,0 4-9-15,-3 7-1 0,-3 5 0 16,3 10 3-16,1 5 5 16,-1 4 1-16,0 3 3 15,3-7 1-15,2-5 1 16,6-4 0-16,5-6-7 16,2-7 0-16,4-5-2 0,4-6 3 15,9-5 2-15,12-6 2 16,7-2 1-16,1-9 3 15,4-3-1-15,-4-4 2 16,-4-2-2-16,-6 0 2 16,-3 5 2-16,-5-1 2 15,-5 7 16-15,-5-2 10 16,-3 4-2-16,-6 0 2 16,-4 2-10-16,-9 1-2 15,-7-1-14-15,-11 1-5 16,-14-3-30-16,-2-9-11 0,-2-11-107 15</inkml:trace>
  <inkml:trace contextRef="#ctx0" brushRef="#br0" timeOffset="87015.317">3638 11344 200 0,'-21'4'74'0,"16"1"-40"0,5-1-31 16,0-4 17-16,2 2-14 15,4-2-4-15,1 3-1 16,9-3 1-16,11 0-1 15,15 2-1-15,16-2 1 0,-2 0-4 16,7-2 2-16,17-3 1 0,2-4 2 16,-8 3-1-1,0-3-1-15,5-2 1 0,3-2 1 16,-5 4-17-16,-8 0-4 16,-6 0-73-1</inkml:trace>
  <inkml:trace contextRef="#ctx0" brushRef="#br0" timeOffset="87330.9521">4760 11130 248 0,'-27'11'93'0,"22"-11"-50"0,-5 5-46 15,7-3 16-15,0 0-9 16,1 2-3-16,2 3-5 16,5 0 0-16,5 6 2 15,6 0 1-15,11 3 3 0,2 1-3 16,0 3 0-16,-5-2 3 16,-8-1 1-16,-8 5 21 15,-16 3 8-15,-8-1 2 16,-5 7 0-16,-3-5-19 15,-8-4-7-15,-5-9-56 16,-5-13-23-16,-19-22-63 16</inkml:trace>
  <inkml:trace contextRef="#ctx0" brushRef="#br0" timeOffset="92254.2473">8517 10409 412 0,'-8'2'154'0,"11"3"-84"0,-3-1-84 15,-3 1 24-15,0 1-12 16,-7 7 0-16,-6 3-5 15,-8 13 0-15,-5 8 3 16,-8 12-5-16,-16 14 2 0,-16 15 3 16,-2 8 2-16,2 0-12 15,3-3-5-15,5-10-45 16,11-11-19-16,-1-11-52 16</inkml:trace>
  <inkml:trace contextRef="#ctx0" brushRef="#br0" timeOffset="92479.7731">7938 10965 356 0,'-14'22'134'0,"9"-5"-72"0,0 12-63 0,-1-9 25 15,-2 6-16-15,-5 10-2 16,-3 3 0-16,3 3 3 15,0 2-4-15,5-6-5 0,8-5-3 16,11-7-27-16,10-10-12 16,10-18-50-16,25-31-18 15,8-38-11-15</inkml:trace>
  <inkml:trace contextRef="#ctx0" brushRef="#br0" timeOffset="107657.6442">5749 6024 208 0,'22'-3'79'0,"-1"-1"-42"0,16 2-32 16,-16 2 19-16,37 0-13 16,16 0-3-16,40 0-5 15,21-5-3-15,32-1-103 0,39-3-45 16</inkml:trace>
  <inkml:trace contextRef="#ctx0" brushRef="#br0" timeOffset="119967.9205">7234 7589 288 0,'-29'11'107'0,"18"-6"-58"0,-2-1-59 15,5 0 16-15,-3 7 3 16,-5 7 3-16,-5 6-1 16,-11 12-1-16,-2 5-6 15,-6 12 4-15,-5 22 4 0,-13 11-6 16,-19 16-1-16,1 17-1 16,-9 13 0-16,-21 16-2 0,6 6-2 15,4 12 1 1,-1-1-1-16,-1 0-3 0,13-15 0 15,16-17-36-15,14-10-14 16,7-8-63 0,8-25-44-16,3-22 69 15</inkml:trace>
  <inkml:trace contextRef="#ctx0" brushRef="#br0" timeOffset="120193.3379">5871 9437 264 0,'-8'2'101'0,"6"2"-54"0,-4 18-53 0,1-8 19 0,0 12-8 16,-3 16 0-16,-6 15-1 16,1 12 2-16,-3 1-3 15,3-1 0-15,8-12 1 0,8-9-2 16,4-10-2-16,12-12-13 15,21-12-6-15,13-21-56 16,7-30-26-16</inkml:trace>
  <inkml:trace contextRef="#ctx0" brushRef="#br0" timeOffset="121184.2467">4233 10365 208 0,'24'-2'77'0,"0"4"-42"0,18 2-45 16,-23 5 11-16,23 0-1 16,16 4 2-16,6 5 2 15,5-3 0-15,15 3-2 16,6-5-4-16,-8-2 1 0,0-11 1 16,11-9 0-16,-3-8 0 15,-8-14 2-15,-11-9-1 16,-10-8-1-16,-11 1 12 0,-10 1 4 15,-11 4 7 1,-10-6 6-16,-14 4-7 0,-8 2-3 16,-7 0-9-16,-17 0-2 15,-15 7-6-15,-16 8-2 16,-8 14-2-16,-16 13 0 16,-14 18 0-16,-1 15-2 15,-20 11-15-15,6 18-5 16,5 17-32-16,8 16-12 15,-2 15-28 1</inkml:trace>
  <inkml:trace contextRef="#ctx0" brushRef="#br0" timeOffset="123556.4374">1910 10583 200 0,'-5'-8'74'0,"10"8"-40"0,11-14-42 0,5 10 10 15,14-3-3-15,7-4 0 16,8 0 1-16,3 0 2 16,27 0-1-16,4 5 4 0,4-1 1 15,20 0 0-15,3 3-1 16,16 0-3-16,8-3 1 16,-10-2-2-16,9 0-1 0,-7-8 1 15,-13-1-1-15,3-6-16 16,-9-5-4-16,-13-6-67 15</inkml:trace>
  <inkml:trace contextRef="#ctx0" brushRef="#br0" timeOffset="123856.9533">3657 10103 232 0,'-3'4'88'0,"3"-2"-48"0,3 12-47 0,-1-8 16 15,3 3-10-15,6 2 0 16,5 7 1-16,13-1 0 16,8 3 0-16,0-2 0 0,-2-1 0 15,-6-1 13-15,-8-1 8 16,-8-2 34-16,-13 5 16 15,-16 4-19-15,-18 7-9 16,-9 4-26-16,-7 4-9 16,-13 3-38-16,-11 0-15 15,2-9-123 1</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6:59:18.438"/>
    </inkml:context>
    <inkml:brush xml:id="br0">
      <inkml:brushProperty name="width" value="0.05292" units="cm"/>
      <inkml:brushProperty name="height" value="0.05292" units="cm"/>
      <inkml:brushProperty name="color" value="#FF0000"/>
    </inkml:brush>
  </inkml:definitions>
  <inkml:trace contextRef="#ctx0" brushRef="#br0">13100 3676 388 0,'-19'-29'145'0,"19"20"-78"0,0-4-80 16,0 11 22-16,0-1-14 16,0 1 1-16,0 2-9 15,-3 2-2-15,-5 9 8 16,-5 9-3-16,-3 18 2 0,-2 1-3 0,-3 8 2 16,-1 1-26-16,1 7-12 15,3 0-50 1,-1 5-56-16,-2-14 48 15</inkml:trace>
  <inkml:trace contextRef="#ctx0" brushRef="#br0" timeOffset="315.047">12877 3332 240 0,'-24'0'90'0,"14"6"-48"0,-3 12-53 0,5 4 13 0,-6 7-6 15,-4 21-1-15,-6 23 4 16,0 15 0-16,3 18 1 16,8 6-3-16,10-8 2 0,19-9 3 15,21-11 1-15,13-18 3 16,22-26 1-16,21-27-6 16,4-38 0-16,15-32-3 15,-4-22 0-15,-21-12 26 16,-21-8 13-16,-23-2 24 15,-30-3 11-15,-31 3-32 16,-25 17-14-16,-44 18-48 16,-48 50-21-16,-58 58-62 15,-56 68-26-15,-42 40 7 16</inkml:trace>
  <inkml:trace contextRef="#ctx0" brushRef="#br0" timeOffset="2565.3544">13983 4952 240 0,'19'-9'90'0,"15"18"-48"0,46-4-51 16,-20-5 14-16,38 0-7 15,37-5 0-15,50-8 0 16,48-7 0-16,37-6 2 16,37 1 0-16,24 1 2 0,29 0-45 15,23 13-21-15,35 4-22 16</inkml:trace>
  <inkml:trace contextRef="#ctx0" brushRef="#br0" timeOffset="4906.5832">12983 4998 352 0,'-8'-8'132'0,"6"10"-72"0,2 4-77 15,0 3 17-15,0 9-9 16,0 24 3-16,0 24-2 16,0 22 3-16,-6 25 3 15,-2 6 1-15,-5 17 3 0,-5-1-1 16,-1-10-1-16,3-3-2 15,3-14-1-15,5-9-42 16,5-4-20-16,3-5-58 16</inkml:trace>
  <inkml:trace contextRef="#ctx0" brushRef="#br0" timeOffset="5192.4722">12629 6438 296 0,'0'16'110'0,"2"3"-60"0,9 21-58 0,-6-9 16 16,6 11-8-16,5 13 0 16,10 9 0-16,3 4 2 0,3-6-1 15,0-7 4-15,-1-13 1 0,1-11 17 16,-3-16 8-16,3-15-3 15,5-15-2-15,11-23-10 16,-3-19-3-16,-8-24-20 16,-8-34-8-16,-8-28-50 15,-8-16-21-15,0 9-56 16</inkml:trace>
  <inkml:trace contextRef="#ctx0" brushRef="#br0" timeOffset="5957.8917">13750 6504 320 0,'-26'-20'121'0,"15"14"-66"0,-2-1-58 16,3 5 24-16,-4-2-11 16,-2-1 0-16,-2 1 5 15,-3-3 4-15,0 3-9 16,-3 2-3-16,-5 2-1 0,0 4-8 16,-3 11 0-16,0 12-5 15,0 13 2-15,1 8-2 16,1 5 2-16,7 0 1 15,7 2-1-15,10 2-1 16,9 1-1-16,8-5-5 16,7-3 0-16,6-3-7 15,8-3-1-15,0 2 2 0,-1 0 3 16,-4-2 7-16,-3 5 2 16,-9-3-1-16,-7 5 2 15,-10 2-13-15,-19 6-3 16,-14 14-13-16,-7 9-7 15,-11-5 18-15,-13-7 10 16,5-8 26-16,5-13 12 16,9-3-12-16,10-15-7 15,5-11-15-15,5-9-5 16,9 0-4-16,2-5 1 16,6-1 9-16,4-3 4 15,4 2 4-15,4 12 0 16,4 6 11-16,4 13 7 0,3 25 0 15,6 37-1-15,2 42-7 16,-2 48-4-16,-6 38-3 16,-11 26-3-16,-2 47 7 15,3-29 5-15,8-11-37 16,2-13-17-16,-3-1-50 16</inkml:trace>
  <inkml:trace contextRef="#ctx0" brushRef="#br0" timeOffset="12835.8074">16888 7115 272 0,'6'-9'104'0,"4"5"-56"0,17-1-52 0,-9 3 21 0,27 2-13 16,27 0-2-16,36 5-4 16,40-1-1-16,53 7 2 15,75 0-5-15,65 0 0 0,58 0-85 16,62-6-65 0,-6-25 53-16</inkml:trace>
  <inkml:trace contextRef="#ctx0" brushRef="#br0" timeOffset="14290.169">16687 9430 244 0,'19'2'90'0,"18"3"-48"0,34 1-45 0,-31 3 16 16,39 2-7-16,38 2-1 15,42 3-6-15,52-1-1 16,54-4 1-16,71-2-18 0,74-9-4 0,48-11-79 16</inkml:trace>
  <inkml:trace contextRef="#ctx0" brushRef="#br0" timeOffset="18238.5405">18770 7278 252 0,'-14'-11'96'0,"12"9"-52"0,-1-2-51 0,3 4 14 16,-3 0-7-16,-2 0 0 15,-3 4 4-15,0 3 2 16,-5 1-2-16,-6 6-1 0,-4 6 3 16,-4 2-5-16,1 0-1 15,-1 2-2-15,6-4 0 16,5-3 2-16,19 5-14 16,10-6-3-1,11-5 9-15,5 0 4 0,8-7 3 16,11-4 3-16,2-4 3 15,0-7 4-15,1 0 2 16,-4-2 1-16,-10-5 9 16,-8 3 4-16,-8-1 4 15,-5 1 5-15,-10-5-10 16,-12 0-2-16,-12-2-26 16,-19-5-10-16,-11 5-33 15,-10-2-12-15,-14-2-78 16</inkml:trace>
  <inkml:trace contextRef="#ctx0" brushRef="#br0" timeOffset="20445.1505">19643 5717 304 0,'-3'-11'115'0,"6"13"-62"0,-6 3-64 0,3-1 16 16,-5 3-9-16,-8 2 0 15,-11 8 3-15,-11 8 2 16,-10 12 0-16,-16 12-3 0,-18 1 1 16,-8 10-6-16,-8 8 0 0,-1 3-26 15,9-5-10-15,8 0-69 16</inkml:trace>
  <inkml:trace contextRef="#ctx0" brushRef="#br0" timeOffset="20687.6158">18791 6123 228 0,'-3'-2'88'0,"3"4"-48"0,-3 7-36 15,-2 0 19-15,-3-1-7 16,-2 10 3-16,-4 4-4 0,1 0-1 15,3-2-8-15,4 4-6 0,6 0-1 16,3-4-15-16,10 0-4 16,22-4-23-16,20-12-8 15,22-17-50 1</inkml:trace>
  <inkml:trace contextRef="#ctx0" brushRef="#br0" timeOffset="22427.6421">19997 8136 280 0,'-8'-9'104'0,"8"9"-56"0,0 0-56 0,-8 7 16 15,-8 6-2-15,-10 5-1 16,-8 6 0-16,-17 11-2 15,-23 14-3-15,-5 10 3 0,0 3-9 16,2-7-1-16,3-4-25 16,8-7-11-16,10 0-69 15</inkml:trace>
  <inkml:trace contextRef="#ctx0" brushRef="#br0" timeOffset="22682.2136">19198 8458 264 0,'-21'0'101'0,"16"11"-54"0,-1 11-57 0,1-7 14 16,-3 3-5-16,-2 4 2 16,-6 9 2-16,0 4 3 15,-3 5-3-15,-2-3 3 0,5-1 0 16,6-5 2-16,4-3 2 15,12-6-3-15,10-2 1 16,23-7-18-16,19-11-6 16,11-10-56-16,19-19-23 15,-9-6-4 1</inkml:trace>
  <inkml:trace contextRef="#ctx0" brushRef="#br0" timeOffset="25789.5473">19174 9525 228 0,'-5'-11'88'0,"2"11"-48"0,1 0-45 15,2 0 17-15,-6 0-7 16,-1 2 2-16,-4 0-6 15,0 5-3-15,-2 0 1 16,-3 6 0-16,-5 7 3 0,0-5 1 16,-6 7 1-16,1-4-5 15,0 2 1-15,-1-3 0 16,1 3 0-16,4-4-9 16,4 1-2-16,5-4-3 15,7 3-1-15,12-5 5 16,4-4 4-16,11-3 6 0,6-4 4 15,5-4 1-15,2-5 0 16,6 0-3-16,10-4 1 16,0-1 0-16,-2-3 3 15,-3-1 10-15,-8-2 5 16,-5 3 4-16,-6-3 2 16,-5 4-1-16,-7-1-1 15,-9 1 3-15,-5-1 3 16,-13-5-17-16,-16 0-8 15,-16 2-33-15,-8-2-12 16,-14 0-65-16,-17 4-25 0,-9-28 23 16</inkml:trace>
  <inkml:trace contextRef="#ctx0" brushRef="#br0" timeOffset="28432.5097">13629 7073 236 0,'-6'0'88'0,"17"7"-48"0,10 13-47 15,-10-9 14-15,5 4-7 16,10 5 0-16,16 4 0 16,11-4 0-16,11-2 0 15,18-14-5-15,13-15-1 0,3-26-11 0,10-32-3 16,-10-17 10-16,-16-9 7 16,-21-6 31-16,-26 0 15 15,-19-5 2-15,-24 0 0 16,-19 7-9-16,-18 13-5 15,-32 4-20-15,-20 25-8 16,-41 33-36-16,-42 57-16 16,-48 72-15-16,-49 105-3 15,-62 118-41 1</inkml:trace>
  <inkml:trace contextRef="#ctx0" brushRef="#br0" timeOffset="48684.9735">12115 6238 280 0,'-21'-31'107'0,"16"22"-58"0,2 0-59 16,3 5 16-16,3-3-4 15,-1 0 3-15,6 1-7 0,0 1 0 16,3 3 0-16,5 2-1 0,2 2-1 15,3 3 0-15,1 4 3 16,1 6 0-16,1-2 3 16,3 5-1-16,-6-3-1 15,-5 3 1-15,-3-3 1 16,-8 3 3-16,-5-3 2 16,-10 3-1-16,-6 0-1 15,-13 4-6-15,-16-5 1 16,-11 8-9-16,-2 1-4 15,8 1 7-15,5-5 2 0,8-2 6 16,10-5 1-16,9-2-8 16,4-4-2-16,9-2 2 15,5-5 2-15,11-2 2 16,7-5 1-16,17-3 0 16,7-8 2-16,6-1-1 15,-3-8-1-15,0-6 1 16,-3-4-1-16,-5-2 6 15,-3-5 4-15,-10 0 6 16,-8 0 2-16,-11 2 2 16,-7-2 0-16,-9 5-7 15,-7 2 0-15,-22 2-13 16,-13 4-2-16,-8 9-4 16,-8 13 1-16,-7 14 1 15,-6 8-1-15,5 19-1 0,11 23 1 16,10 18 1-16,14 4-1 15,15 12 4-15,25-1 0 16,33-6 5-16,28-9 2 16,47-11-7-16,44-27-1 15,36-35-132 1</inkml:trace>
  <inkml:trace contextRef="#ctx0" brushRef="#br0" timeOffset="51823.2826">12692 10500 304 0,'-8'2'112'0,"8"-2"-60"0,11 2-63 15,-3 5 16-15,10-1-11 16,9 1 1-16,7 4 3 15,3 0 1-15,0 0 1 16,3-2 0-16,-1 0 0 0,1 4 0 16,-8-2 0-16,-8 2 0 15,-11 5 2-15,-10 4-3 16,-9 4 0-16,-7 5-1 16,-8 4 0-16,-6 1-3 15,-4 1 1-15,-1-2 2 16,3-4 3-16,2-4-2 15,12-10 0-15,7-1-12 16,5-5-7-16,11-9 0 16,10-6-1-16,9-10 5 15,5-6 5-15,10-4 1 0,8 2 4 16,3-2-1-16,-3 0 2 16,-7 6 3-16,-6 5 1 15,-3 4 5-15,-13 7 5 16,-7 4 15-16,-9 9 9 15,-16 4-13-15,-23 16-3 16,-19 9-9-16,-3 6 0 16,-7 3-1-16,-9-3 1 15,9-2-20-15,7-4-6 16,9-9-100 0</inkml:trace>
  <inkml:trace contextRef="#ctx0" brushRef="#br0" timeOffset="52212.2388">12983 10175 312 0,'-10'0'118'0,"2"7"-64"0,-3 6-59 16,0-4 20-16,-7 4-18 15,-9 12-5-15,-18 10 1 16,-5 13 2-16,0 21 3 15,2 12-1-15,3 5 1 0,11 9 0 16,15 2 0-16,14-4 0 16,16-10 0-16,23-5-7 15,32-14-2-15,16-18-3 0,24-24-1 16,3-22 5-16,-4-22 4 16,-1-16 6-16,-22-8 2 15,-16-2 37-15,-19-3 18 16,-15-9 3-16,-16-8 1 15,-19-5-28-15,-10 1-9 16,-8 3-17-16,-5 7-5 16,-12 12-29-16,-7 6-11 15,-13 17-28-15,-3 16-8 16,6 22-65 0,5 11-38-16,10 22 84 15</inkml:trace>
  <inkml:trace contextRef="#ctx0" brushRef="#br0" timeOffset="52483.0306">14012 11706 268 0,'32'-16'101'0,"13"3"-54"0,66-16-59 16,-53 20 13-16,46-2-7 15,31 3 2-15,37-1-5 0,44 2 1 16,49 1 4-16,37 3-7 0,44 1 0 16,64-2-25-16,38-1-9 15,44 3-41 1</inkml:trace>
  <inkml:trace contextRef="#ctx0" brushRef="#br0" timeOffset="53655.6523">17748 11456 304 0,'-26'-4'115'0,"18"0"-62"0,3-1-57 0,5 5 18 16,-3 0-6-16,0 2 2 0,-2-2-7 15,0 0-4-15,-3 0 0 16,-3 5-2-16,-7 4 1 0,-11 6-14 16,-14 5-4-16,-10 9 5 15,-2 10 6-15,-1 8 6 16,3-1 2-16,8-2-6 16,11-4-3-16,15-5-16 15,11-4-9-15,16-7 12 16,16-8 8-16,21-3 11 15,11-7 8-15,5-6 7 16,5 0 5-16,10-6 1 16,-1-5 1-16,-9 0 11 15,-11-3 3-15,-12-1 6 16,-9 0 3-16,-10-3 2 16,-8 3 1-16,-8-8-13 15,-11 4-4-15,-10-6-27 0,-6-1-9 16,-13-1-28-16,-5-1-11 15,-8-12-94 1,-5-19-69-16,0-45 84 16</inkml:trace>
  <inkml:trace contextRef="#ctx0" brushRef="#br0" timeOffset="55605.4815">13377 12058 260 0,'3'-4'99'0,"-3"6"-54"0,3-2-37 16,-3 0 24-16,0 0-7 15,-6 7 3-15,1 2-14 16,-6 4-3-16,-4 9-7 16,-15 7-7-16,-17 12-1 0,-14 17 2 15,-5 19 3-15,-8 2-2 16,-6-4-2-16,9-4 2 15,10-7 0-15,13-11-4 0,11-9 1 16,11-9-18-16,13-8-6 16,10-5 2-16,22-7 2 15,12-6 9-15,14-11 5 16,8-16-10-16,19-4-2 16,4-2-15-16,1-5-6 15,-3 5-39 1</inkml:trace>
  <inkml:trace contextRef="#ctx0" brushRef="#br0" timeOffset="55846.1444">13065 12336 344 0,'-16'-6'129'0,"16"3"-70"0,0 3-64 16,0 0 20-16,0 0-11 16,0 5-1-16,3 8-6 15,0 5 0-15,-1 17 1 16,-2 7 1-16,-5 13 1 0,0 11-7 16,-3 2 0-16,0 3-26 15,2-9-10-15,1-5-77 16</inkml:trace>
  <inkml:trace contextRef="#ctx0" brushRef="#br0" timeOffset="56190.691">12737 11975 260 0,'-37'4'99'0,"24"16"-54"0,-3 17-55 0,8-10 14 15,-3 19-8-15,-2 29 3 16,-3 24-2-16,3 14 1 16,5 6 2-16,8-7 0 0,11-13 0 15,18-8-3-15,26-21 2 0,12-19-6 16,15-27 0-16,15-28-8 16,-7-25-3-16,-8-21 18 15,-13-10 9-15,-11-2 30 16,-21 5 12-16,-15-7 2 15,-20-2 3-15,-18 0-22 16,-31 2-11-16,-17 6-33 16,-15 8-14-16,-22 19-43 15,-7 27-18-15,-11 32-52 16</inkml:trace>
  <inkml:trace contextRef="#ctx0" brushRef="#br0" timeOffset="56881.6474">14486 12614 376 0,'-16'-9'140'0,"11"9"-76"0,-3 0-75 0,3 5 24 15,-1 3-17-15,-2 12 1 16,-5 16-1-16,-11 19-1 0,-10 22 4 16,-11 9-2-16,0 11-1 0,3-9-8 15,5-6-5-15,10-10-42 16,6-10-16-16,10-13-55 15</inkml:trace>
  <inkml:trace contextRef="#ctx0" brushRef="#br0" timeOffset="57242.4199">14420 12704 296 0,'5'5'110'0,"0"21"-60"0,9 7-58 15,-9-15 16-15,5 13-11 16,1 4 0-16,2 9 2 16,1 9 2-16,4-4 0 0,-2-5-1 0,0-9 3 15,-3-4-20-15,3-11-6 16,-3-11-6-16,6-14 0 16,-1-15 11-16,3-11 8 15,1-10 5-15,-1-6 3 16,-5 1 3-16,-1 0 2 15,-1 6 7-15,-4 7 4 16,1 9-1-16,-1 4 2 16,1 7-6-16,0 6-1 15,-1 14-4-15,1 4-3 16,-3 13 0-16,-6 9 1 16,-2 9-1-16,0 9-1 0,-2 1-17 15,-4-3-9-15,4-5-79 16</inkml:trace>
  <inkml:trace contextRef="#ctx0" brushRef="#br0" timeOffset="57530.8206">15121 12526 388 0,'-5'9'145'0,"7"-3"-78"0,-4 14-82 16,-1-9 21-16,-2 11-10 16,2 11 2-16,-2 16-1 0,-6 12-1 15,-7 10 3-15,-3 2-5 0,-1 4 0 16,4-6 0-16,2-10 4 16,5-8-6-16,6-4-2 15,10-10-5-15,11-6-4 16,11-13-3-16,10-6-1 15,21-12-31-15,3-16-13 16,0-8-44 0</inkml:trace>
  <inkml:trace contextRef="#ctx0" brushRef="#br0" timeOffset="57903.4206">14161 12396 360 0,'-14'-5'134'0,"14"10"-72"0,-2 17-79 0,-1-5 20 16,0 19-14-16,-5 28 0 15,-2 33-12-15,-3 26-5 16,-1 16 15-16,4 4-5 0,2-13 3 15,3-17-23-15,5-18-8 16,7-20-60 0</inkml:trace>
  <inkml:trace contextRef="#ctx0" brushRef="#br0" timeOffset="58097.8128">14809 12299 288 0,'45'-11'110'0,"2"6"-60"0,22 3-58 15,-40 0 16-15,6 0-19 16,7-1-5-16,11 3-45 16,0 5-20-16,-3 4-18 15,-10 2-4-15</inkml:trace>
  <inkml:trace contextRef="#ctx0" brushRef="#br0" timeOffset="58309.3486">15449 12400 340 0,'-3'7'129'0,"-2"-5"-70"0,0 7-75 0,2-3 18 16,3 8-11-16,-2 10 3 15,-1 13 2-15,0 16 2 16,-5 22 1-16,0 11-13 0,-2 16-3 16,-1 8-26-16,1 7-13 15,2 0-58 1</inkml:trace>
  <inkml:trace contextRef="#ctx0" brushRef="#br0" timeOffset="58534.0016">14346 13580 252 0,'21'0'93'0,"5"-7"-50"0,19 5-50 16,-10 2 14-16,23 0-14 15,13-2-3-15,27 0-58 16,11-3-25-16,23-2 9 16,-10-4 10-16</inkml:trace>
  <inkml:trace contextRef="#ctx0" brushRef="#br0" timeOffset="59060.1819">15671 12488 264 0,'3'-15'101'0,"15"8"-54"0,22-8-57 16,-19 4 14-16,6 0-3 16,12-9 1-16,17 2 0 15,10-4-2-15,-2-2 1 16,4 2-4-16,4 0 2 0,-6 9-10 16,-2 2-3-16,-9-3 2 15,-7 8 5-15,-9 1 4 16,-7 3 4-16,-5 0 0 15,-6 0 2-15,-5 2 0 16,-6 0 3-16,-2 2 3 16,-3 0 2-16,-2 0 1 15,-3 3 0-15,-3-1-4 16,1 3 0-16,-1 4-3 0,-2 0 0 16,0 11-3-1,-3 7 1-15,0 17-2 0,-3 7-1 16,1 15 1-16,-1 12-1 15,0 3 0-15,6-1 0 16,5-5 0-16,3-4 0 16,5-5-62-16,0-8-28 15,-8-23-16 1</inkml:trace>
  <inkml:trace contextRef="#ctx0" brushRef="#br0" timeOffset="59329.8497">16256 12749 316 0,'5'4'121'0,"3"11"-66"0,8 12-64 16,-8-12 18-16,11 14-14 16,2 6 1-16,5 3 4 15,3 1 2-15,-2-3 0 16,-3-8-6-16,-1-6-2 0,1-4 9 15,0-14 5-15,2-6 10 16,4-11 6-16,4-5-9 16,0-8-1-16,1-7-24 15,2-18-10-15,0-13-122 16,-11-15-65 0,-12 6 99-16</inkml:trace>
  <inkml:trace contextRef="#ctx0" brushRef="#br0" timeOffset="59629.5892">15782 13791 252 0,'27'-8'96'0,"5"5"-52"0,34 1-49 15,-19 2 17-15,25 2-3 16,36 1 2-16,22-1-3 16,37 4 0-16,31 3-5 15,22-2-4-15,10 2 0 0,8-3-37 16,-10 3-16-16,-9 0-55 15</inkml:trace>
  <inkml:trace contextRef="#ctx0" brushRef="#br0" timeOffset="60199.964">17751 13917 288 0,'-21'-9'107'0,"13"7"-58"0,-3 2-62 16,6 0 17-16,-3 0-15 15,-3 2-1-15,-2 3 2 16,-3 1 4-16,-2 8 3 15,-3-1 2-15,-1 4 1 0,4 5-3 16,2 0 2-16,5-4-12 16,4 2-7-16,7-2-3 15,5-3-1-15,5-4 11 16,9-7 8-16,7-4-6 16,9-6-2-16,7-3-2 15,6-11 1-15,-1 0 6 0,1-2 4 16,-6-2 16-16,-5 4 7 15,-5-2 6-15,-5 7 2 16,-14-3 3-16,-11 5 1 16,-12-5-27-16,-22-2-14 15,-21-2-29-15,-13 5-11 16,-13-3-38 0</inkml:trace>
  <inkml:trace contextRef="#ctx0" brushRef="#br0" timeOffset="60604.7879">15872 13035 280 0,'-18'5'104'0,"10"-3"-56"0,-3 2-58 0,6 1 14 16,0-3-8-16,-1 0 3 16,1 2-5-16,0 5 0 15,0 9 3-15,-1 8-6 0,-4 25 2 16,-4 17-2-16,-1 16 3 16,1 13-12-16,-2 7-3 15,3-5-77 1</inkml:trace>
  <inkml:trace contextRef="#ctx0" brushRef="#br0" timeOffset="60859.8119">16169 12804 356 0,'8'8'132'0,"-3"-5"-72"0,16-1-74 16,-5 0 19-16,16 2-7 16,13 1 1-16,13-3-2 15,13-2 0-15,25-2 2 16,4-5-13-16,19 1-4 0,8-3-14 16,-5 0-8-16,8 5-18 15,-11 1-8-15,-14 6-34 16</inkml:trace>
  <inkml:trace contextRef="#ctx0" brushRef="#br0" timeOffset="61115.5915">17796 12819 376 0,'-13'0'140'0,"13"-2"-76"0,8 6-81 0,-11 3 20 0,6 11-9 16,-6 6 3-16,-5 31 0 15,0 35 1-15,0 21 2 16,3 21-11-16,2 13-5 0,1-8-17 16,2-11-6-16,0-25-23 15,5-24-9-15,-3-28-35 16</inkml:trace>
  <inkml:trace contextRef="#ctx0" brushRef="#br0" timeOffset="61385.312">18987 12208 420 0,'2'3'156'0,"-2"1"-84"0,-5 0-95 0,0 1 21 15,-6 4-16-15,-8 10 1 16,-15 17-2-16,-19 21-1 16,-18 16 12-16,-19 6-3 0,-3 7 0 15,3 0-13-15,6-9-5 16,2-6-47-16,10-3-18 15,3-17-13 1</inkml:trace>
  <inkml:trace contextRef="#ctx0" brushRef="#br0" timeOffset="61596.4347">18217 12671 428 0,'-22'9'159'0,"17"4"-86"0,-19 14-89 16,11-7 21-16,-3 11-17 16,-2 8 0-16,-1 5-18 15,6 3-8-15,10 3 20 16,19-3-18-16,24-10-2 0,23-10-11 16,43-30-5-16,45-38-58 15</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1T03:06:41.797"/>
    </inkml:context>
    <inkml:brush xml:id="br0">
      <inkml:brushProperty name="width" value="0.05292" units="cm"/>
      <inkml:brushProperty name="height" value="0.05292" units="cm"/>
      <inkml:brushProperty name="color" value="#FF0000"/>
    </inkml:brush>
  </inkml:definitions>
  <inkml:trace contextRef="#ctx0" brushRef="#br0">3106 4026 344 0,'8'4'0'0,"19"12"-6"15,-9-5 3-15,11 0-1 0,6 2-1 16,18 0 6-16,10 3 3 15,8-7-1-15,6 2 0 0,16-2 1 16,7-3 2-16,4-4 3 16,23-4-4-16,-3-4-3 15,13-8-1-15,-2-6 1 16,-10-6 1-16,7-3 1 16,-8 1-2-16,-18-3-2 15,-16-4 3-15,-5 4 0 16,-14-2 7-16,-15 0 4 15,-16-1 10-15,-11 4 5 0,-16-8-7 16,-13 3 0-16,-13 2-11 16,-8-5-2-16,-17 3-3 15,-28 4-1-15,-8 9-6 16,-18 9-1-16,-19 4 7 16,-3 7 4-16,-16 4-2 15,3 7-2-15,-8 11-5 16,-8 11 0-16,8 10-9 15,-10 19-2-15,7 19-54 16,1 43-24-16,-9 32-40 16</inkml:trace>
  <inkml:trace contextRef="#ctx0" brushRef="#br0" timeOffset="7478.1255">4329 5155 288 0,'-19'0'107'0,"22"2"-58"0,10 9-73 0,0-4 10 15,19 4 0-15,31-5 6 16,22-1 0-16,39-5 3 16,25-5 3-16,15 1 1 0,24-7 1 15,7 4 0-15,28 3 0 16,28 0-36-16,27 1-15 15,5 1-40 1</inkml:trace>
  <inkml:trace contextRef="#ctx0" brushRef="#br0" timeOffset="9443.1209">5390 6332 212 0,'-24'3'79'0,"21"1"-42"0,8-6-41 0,-2 4 13 15,5 0-10-15,5 0 1 16,6 3 4-16,10-3 2 15,21 2-2-15,11 3-1 0,5 0 3 16,27 4-3-16,10 4 0 16,5-6-1-16,33-2 1 15,4-3-2-15,22-8-1 16,10-3-13-16,8-4-4 16,16-2-51-1,3 2-51-15,2-3 33 0</inkml:trace>
  <inkml:trace contextRef="#ctx0" brushRef="#br0" timeOffset="10767.2486">5461 7477 252 0,'-13'22'93'0,"13"-9"-50"0,2-6-55 15,1-5 13-15,8 2-9 16,20 1 0-16,22 3 2 15,16 1 4-15,40-2 1 16,15-7 1-16,35-2 0 0,26-7-22 16,8-7-8-16,40-6-60 15</inkml:trace>
  <inkml:trace contextRef="#ctx0" brushRef="#br0" timeOffset="12671.098">4673 5730 304 0,'-19'-8'115'0,"14"5"-62"0,-3 1-62 16,3 2 18-16,-1 0-9 15,-2 0 0-15,0 0 0 16,-5 2 2-16,-13 5-1 16,-3 6-1-16,-6 7 1 0,-2 11-4 15,0 6 2-15,0 5 1 16,0-2 2-16,3-5-3 15,4-2-2-15,9-2-1 0,5-2 0 16,9-5-11 0,7-2-2-16,7-4-5 0,7-7 0 15,4-2 8-15,1-3 6 16,2-1 3-16,0 1 3 16,0-1-1-16,-5 1 1 15,-3 1 2-15,-7 11 2 16,-12 8-12-16,-7 12-3 15,-13 8 4-15,-9 2 2 16,-15 3 5-16,2 4 1 16,6-2 1-16,5-7 2 0,5-8-3 15,8-7 0-15,6-5 7 16,5-8 6-16,5-3-8 16,5-1-2-16,8-3 0 15,3 4 1-15,16 0-4 16,0 5 1-16,0 5 0 15,-3 8 0-15,0 15 4 16,-10 20 5-16,-9 18-3 16,-15 31-1-16,-11 24-2 15,-2 23 0-15,-1 3-26 16,6 5-10-16,-8-11-62 16</inkml:trace>
  <inkml:trace contextRef="#ctx0" brushRef="#br0" timeOffset="13995.3993">7488 6074 192 0,'-6'-19'74'0,"4"10"-40"0,2 2-33 15,0 5 16-15,0 0-2 16,0-1 0-16,0 1-1 0,2-2-1 16,-2 2-7-16,3-1 0 0,0 6 4 15,-1 8-6-15,1 2-2 16,0 16-1-16,-1 17 1 16,4 22-1-16,-1 5 2 15,-2 15-2-15,-1 3 2 16,1-1-4-16,-3-4 0 15,0 4-4-15,-3 3-1 16,-2 2-105 0</inkml:trace>
  <inkml:trace contextRef="#ctx0" brushRef="#br0" timeOffset="14278.122">7268 6745 192 0,'8'4'71'0,"0"7"-38"0,5 7-32 16,-7-9 16-16,1 13-11 15,12 11-1-15,2 13 1 16,0 9 3-16,-2-2-4 16,-1-4 8-16,1-5 4 0,-1-9 17 15,-2-11 8-15,0-4-2 16,0-11 1-16,0-7-23 15,0-9-10-15,2-15-9 16,1-15-2-16,7-23-23 16,19-23-10-16,11-25-30 0,2-16-13 15,8-15-38 1</inkml:trace>
  <inkml:trace contextRef="#ctx0" brushRef="#br0" timeOffset="15135.2022">8051 7406 220 0,'3'-4'82'0,"2"8"-44"0,11 1-36 16,-5-1 17-16,5 5-10 16,5 2-1-16,5 9-2 15,1-3 1-15,2 5-4 16,0 3 0-16,3-3 3 0,2 0-1 0,6-2 0 16,-1-5-1-1,1-4 0-15,0-2 0 0,2-5 0 16,-5-4-2-16,0-4 1 15,0-5 0-15,6-2 1 16,4-2-5-16,1-1 1 16,-1 3-2-16,1 3-2 15,0-1 3-15,2 4 2 16,8 5-2-16,6 11 0 16,-1 3 1-16,-2 1 2 0,2 12-1 15,9-3-1-15,7 0 1 16,3-6-1-16,-5-1-3 15,10-10 2-15,3-5 1 16,-2-4 0-16,-4-13-3 16,6-3 2-16,0-4-1 15,-5 0-2-15,-11 0 3 16,-3-5 0-16,9 10 1 16,-3 1 2-16,-3 7-1 15,-6 5-1-15,17 4-2 16,2 2-1-16,1 7 2 15,-6 0 0-15,-6 0 1 16,4-3 2-16,2 1-3 16,-3-1 0-16,1-1 1 15,-6-3 0-15,5 3 0 0,-2-3 2 16,-3-2-3-16,-3 0 0 16,3-7 1-16,11 0 2 15,2-1-1-15,3-3-1 16,13-11-4-16,6-3 0 15,-6 3-9-15,-5 2-2 16,11 9-19-16,-1 7-7 16,-5 19-54-1</inkml:trace>
  <inkml:trace contextRef="#ctx0" brushRef="#br0" timeOffset="15660.5039">7924 6954 212 0,'6'-4'82'0,"2"-7"-44"0,-3 2-33 16,-5 7 19-16,2-1-4 16,-2 6 0-16</inkml:trace>
  <inkml:trace contextRef="#ctx0" brushRef="#br0" timeOffset="15795.1114">7945 6943 428 0,'-5'24'17'0,"0"9"-5"0,-6 12-5 15,-2 16-2-15,0 14-6 16,0 2 1-16,-1 3 0 16,4-7 0-16,2-12-11 15,3-6-3-15,5-15-81 16,5-13-67-16,-3-30 54 16</inkml:trace>
  <inkml:trace contextRef="#ctx0" brushRef="#br0" timeOffset="16259.8002">8244 6753 200 0,'22'9'77'0,"-12"5"-42"0,11-1-41 0,-13-9 12 0,6 3-2 16,4 2 2-16,14-3-2 15,10 3-1-15,6 0-1 16,7 0-2-16,11-5 3 0,22-2-2 16,4-4-1-16,22-7-2 15,10 3 1-15,11-5 1 16,14-7 0-16,12 5 0 16,6-5 2-16,5-2-1 15,2 5 2-15,9 2-4 16,-1 4 0-16,14 4 1 15,-8 3 2-15,10 2-3 16,-4 0 0-16,12 0-1 16,0 0-2-16,-10-4 5 15,0-3 1-15,-11 1 8 16,3-1 4-16,-11 0-5 16,-10 1-1-16,-3 1-6 0,-16 5-4 15,-8 3 1-15,-7 3 2 16,-14 1 0-16,-16 2-1 15,-5 4-8-15,-8-4-3 16,-6-1-45-16,-4-1-18 16,-9-5-8-1</inkml:trace>
  <inkml:trace contextRef="#ctx0" brushRef="#br0" timeOffset="16620.4826">13518 6925 316 0,'0'0'118'0,"0"9"-64"0,10 11-67 15,-5-9 17-15,3 16-6 16,3 8 3-16,0 9-2 0,-1 18 0 16,-2 15 1-16,0 13 0 0,0 5 0 15,0 0 0-15,0-14 0 16,0-6-9-16,0-11-2 15,-6-11-58-15,-2-11-26 16,-8-11-12 0</inkml:trace>
  <inkml:trace contextRef="#ctx0" brushRef="#br0" timeOffset="17069.9441">14004 7569 400 0,'-10'-2'151'0,"10"2"-82"0,-3 0-80 15,-2 0 22-15,-3 2-29 16,-3 0-5-16,-5 3-5 15,-2 6 2-15,-11 0 15 16,-3 11 4-16,-2 2 2 0,-1 3 4 16,1 4 0-16,0-3 1 15,4-4 2-15,7 3-3 16,4-3 0-16,9-4-17 16,4 0-8-16,9-7 5 0,7 3 2 15,6-8 2 1,5-3 3-16,14-5 6 0,2 0 4 15,0-5 9-15,0-3 5 16,-3-6 12-16,-2 3 8 16,-8 0 11-16,-6-2 7 15,-4 4-6-15,-6-2-3 16,-3 2-18-16,-16-10-7 16,-10-8-40-16,-21-4-17 15,-22-6-127 1</inkml:trace>
  <inkml:trace contextRef="#ctx0" brushRef="#br0" timeOffset="17790.6708">14872 5847 288 0,'-2'-24'107'0,"2"22"-58"0,0-5-42 16,0 7 26-16,-3-2-12 16,0 0 0-16,-2 2-8 15,0 0-3-15,-6 2-5 0,-5 5-4 16,-8 6 0-16,-18 16-4 0,-21 10 2 15,-11 12-1-15,-14 13 0 16,-7 6 0-16,5 8 0 16,8-6-11-16,8-3-5 15,2-1-41-15,14-2-16 16,11-2-50 0</inkml:trace>
  <inkml:trace contextRef="#ctx0" brushRef="#br0" timeOffset="18001.1213">13973 6405 236 0,'10'-15'88'0,"-10"10"-48"0,3 3-36 0,-3 2 21 0,0 0-7 15,-5 2 1-15,-1 7-10 16,-4 4-3-16,-11 12-4 16,-14 14 5-16,-2 8 5 0,0 1 9 15,5-6 5-15,11-2-8 16,8-7-3-16,10-7-15 15,24-8-5-15,22-12-38 16,23-19-14-16,24-51-79 16</inkml:trace>
  <inkml:trace contextRef="#ctx0" brushRef="#br0" timeOffset="31903.0876">16044 6978 368 0,'-5'-4'140'0,"2"4"-76"0,1 9-79 15,-4 2 21-15,-4 15-10 16,-6 16 2-16,-8 31-1 15,-2 22 1-15,2 17 2 16,3 1 0-16,2-10 0 0,6-15-11 0,5-10-5 16,3-21-54-16,5-17-24 15</inkml:trace>
  <inkml:trace contextRef="#ctx0" brushRef="#br0" timeOffset="32158.2273">16060 6828 316 0,'19'3'121'0,"-6"-1"-66"0,8 7-64 0,-10-5 18 15,2 3-9-15,3-1 2 16,0 3-1-16,0 4-1 16,-1 1 1-16,1 3 3 0,0 1 2 0,-3 6 0 15,-2 0-1-15,-6 5 1 16,-5 4 1-16,-8 0-3 15,-5 7-1-15,-11 8-1 16,-10 5 1-16,-14 2-2 16,1 3 2-16,2-8-24 15,10-5-11-15,11-8-111 16</inkml:trace>
  <inkml:trace contextRef="#ctx0" brushRef="#br0" timeOffset="32342.0994">16433 6844 284 0,'11'4'107'0,"-3"1"-58"0,8 4-59 0,-8-5 16 16,2 3-6-16,6-1 0 16,0-1-14-16,2-1-3 15,1 0 9-15,-3 3-34 0,-3 2-13 16,-2 13-43-1</inkml:trace>
  <inkml:trace contextRef="#ctx0" brushRef="#br0" timeOffset="32638.0769">16460 7029 372 0,'0'2'140'0,"2"7"-76"0,4 7-72 16,-6-8 21-16,-6 8-14 15,1 10-1-15,-5 12 1 16,-9 17 2-16,-7 4 0 16,-1 10-1-16,6-3 1 0,2 0-4 15,9-6 2-15,5-8 1 16,15-3 0-16,9-12-5 15,12-10-1-15,12-9-4 16,7-18-1-16,13-22-36 16,4-20-14-16,-4-18-75 15</inkml:trace>
  <inkml:trace contextRef="#ctx0" brushRef="#br0" timeOffset="32821.2562">16359 7373 280 0,'-13'2'107'0,"26"0"-58"0,16 3-59 0,-13-3 16 16,13 0-6-16,8 0 2 16,11 1-25-16,13-1-10 15,8-4-80-15,5-5-34 0</inkml:trace>
  <inkml:trace contextRef="#ctx0" brushRef="#br0" timeOffset="33163.6416">18611 7214 340 0,'0'-9'129'0,"-3"5"-70"0,1-9-45 15,-1 8 31-15,-5-3-25 0,-3-3-6 16,-2-5-20-16,-8-1-7 16,-3-1 7-16,-5 7-4 0,-3 6 2 15,-2 8-1-15,-6 10 1 16,-2 13 2-16,0 14 4 15,10 11 3-15,8 2 2 16,16 6-4-16,11-4-1 16,13-2-15-16,10-11-6 15,8-13-30-15,17-20-11 16,12-34-62 0</inkml:trace>
  <inkml:trace contextRef="#ctx0" brushRef="#br0" timeOffset="33524.5483">18844 7175 272 0,'13'-9'104'16,"-13"4"-56"-16,0-8-49 0,-5 4 20 0,-3 1-11 16,0-6 0-16,0 5 0 15,-3 1 2-15,-2 3-5 16,-6 5-3-16,-2 9-1 0,-5 11-6 16,-3 6 1-16,2 14 2 15,1 6 3-15,7 3 2 16,6 2 3-16,8-7-3 15,5-7-2-15,8-6 0 16,5-11-1-16,5-5-7 16,6-17 0-16,3-9 1 15,-3-9 3-15,-3-4 8 16,0-7 7-16,0 0 7 16,-2 3 3-16,-4 1-9 0,-1 3-5 15,-6 8-3-15,0 3-1 16,-1 9-16-16,-1 6-6 15,-1 11-5-15,-2 11 2 16,2 14-2-16,3-1 1 16,5-1-29-16,0-12-14 15,3-13-39 1</inkml:trace>
  <inkml:trace contextRef="#ctx0" brushRef="#br0" timeOffset="33749.2422">19111 7212 264 0,'10'-22'101'0,"-4"15"-54"0,-1 1-28 0,-2 4 26 0,-1-1-14 15,1 3-4-15,0 3-13 16,-1 1-4-16,1 11-6 16,-3 21-5-16,-3 21-2 0,-2 40 2 15,-3 46 0-15,-3 43-6 16,1 16 0-16,2-10-2 16,3-22 3-16,-1-31 6 15,1-27 2-15,-3-26-7 16,3-24-4-16,0-46-53 15,-1-45-61 1,9-53-46 0,7-54 73-16</inkml:trace>
  <inkml:trace contextRef="#ctx0" brushRef="#br0" timeOffset="33944.2974">19161 6948 280 0,'0'-9'104'0,"5"9"-56"0,6 0-60 0,2 2 15 15,8 0-7 1,9 3 2-16,7-1 1 0,2 5 3 16,4 2-1-16,-1 6 15 0,-2 1 6 15,-9 4 14-15,-12 5 5 16,-14-1-9-16,-15 11-4 16,-25 21-32-16,-42 26-11 15,-42 41-148 1</inkml:trace>
  <inkml:trace contextRef="#ctx0" brushRef="#br0" timeOffset="38614.1347">16182 7942 296 0,'-3'-11'110'0,"3"9"-60"0,0-1-39 0,0 3 28 15,0 0-10-15,0 0 0 16,0 0-14-16,0 0-4 16,0 0-7-16,0 3-5 0,3 3-2 15,0 5-7-15,-1 7-2 16,1 13 11-16,0 15 7 16,-3 9-2-16,2 14 0 15,1 3-4-15,-1 6-1 0,1 1-4 16,-3 2-1-16,0-1-52 15,-8 6-22-15,-16 0-60 16</inkml:trace>
  <inkml:trace contextRef="#ctx0" brushRef="#br0" timeOffset="38913.5985">15952 8621 208 0,'37'2'79'0,"-8"7"-42"0,16 9-37 16,-27-7 18-16,6 11-8 15,3 6 2-15,-1 8-1 16,3 1 1-16,-2 5-6 0,-1-2 27 0,3-5 12 16,-5-6 0-16,0-9 0 15,-3-3-16-15,0-6-8 16,6-6-6-16,-4-8 0 15,4-10-8-15,-3-15-2 16,0-14-21-16,-1-20-7 16,9-31-45-16,16-21-19 15,7-14-41 1,6-7-37-16,5 7 67 16</inkml:trace>
  <inkml:trace contextRef="#ctx0" brushRef="#br0" timeOffset="39409.2943">18812 7719 304 0,'0'7'115'0,"0"-9"-62"0,0 6-51 0,0 0 23 16,0 3-17-16,3 2-4 15,-1 6-3-15,3 5-1 0,1 9 0 16,-1 11 0-16,-2 17 0 0,-6 13 0 15,0 14 0-15,-2 13-3 16,2 9 2-16,1 0 1 16,2 4 2-16,13 0-28 15,8-4-9-15,6-2-98 16</inkml:trace>
  <inkml:trace contextRef="#ctx0" brushRef="#br0" timeOffset="39754.1219">18719 9002 332 0,'6'9'123'0,"-1"2"-66"0,11 9-66 0,-11-11 18 16,6 0-9-16,4 8 2 16,9-3-3-16,-3 1 0 15,1-4 1-15,-4-2-3 0,1 0 0 16,-3-7-1-16,2-4 3 16,-5-9 4-16,1 0 3 15,-1-7 4-15,-3-4 1 16,4-15-1-16,1-19-1 15,7-10-5-15,4-20-3 0,6-26-31 16,15-38-13-16,12-51-101 16</inkml:trace>
  <inkml:trace contextRef="#ctx0" brushRef="#br0" timeOffset="42398.48">13787 5651 204 0,'-5'0'77'0,"0"0"-42"0,-6-4-67 0,3 1 1 15,-13-8-49-15,-16-8-16 16</inkml:trace>
  <inkml:trace contextRef="#ctx0" brushRef="#br0" timeOffset="42891.8086">13287 3651 348 0,'-13'-4'129'0,"13"4"-70"0,0 4-75 0,0-4 20 16,-2 18-3-1,-1 6 0-15,-2 22 2 0,-3 32-1 16,-8 45-6-16,-5 65 0 0,-19 72 2 16,3 68 3-16,2 21-2 15,9 6 0-15,10-11-1 16,6-34-2-16,2-32 0 15,2-48 3-15,1-36-7 16,2-47 1-16,-2-34-48 16,0-30-18-16</inkml:trace>
  <inkml:trace contextRef="#ctx0" brushRef="#br0" timeOffset="43179.5012">12642 6030 336 0,'0'2'126'0,"10"16"-68"0,17 9-70 0,-9-3 18 15,11 16-7-15,9 17 0 16,4 5 1-16,-2 2 0 15,-1-9 0-15,1-5 0 0,-3-10 2 16,3-13 16-16,-3-10 11 16,-3-6-6-16,0-15-1 15,-2-7-9-15,-3-22 0 16,0-33-21-16,8-49-9 0,3-66-87 16,8-66-36-16</inkml:trace>
  <inkml:trace contextRef="#ctx0" brushRef="#br0" timeOffset="67063.1663">3000 9351 188 0,'-8'0'71'0,"6"0"-38"0,-1 0-23 0,3 0 17 16,0 0-2-16,0 2 0 15,3 0-12-15,5 3-3 16,8 1-6-16,5 5-5 0,5 5 0 16,3-1-1-16,3 5 0 15,0-2 2-15,-3-1 0 16,-3-1 6-16,1-1 4 0,-1-6-3 16,6-2-2-1,5-5-2-15,5-4-3 0,1-3 1 16,-4-4-1-16,1-4 0 15,-3 0 0-15,-2 0 2 16,2-3 3-16,2 3-7 16,6 2 0-16,0 0 0 15,3 7 1-15,-6 1 1 16,-2 3 0-16,-3 3 0 16,0 1 2-16,0 3-3 15,13 4 0-15,1 0 1 16,-1 0 2-16,0 2-3 15,-2-4 0-15,-1-3 1 16,4-6 2-16,4-2-1 0,3-5 2 16,1-4 0-16,-6-6 1 15,-1-1-2-15,7-2-2 16,7 3 1-16,-3-3-1 16,-2 4 0-16,-5 5 0 15,-3 5 0-15,-3 6 2 16,11 0-3-16,0 4 0 15,-1 3 1-15,-4 2 2 16,-3-3-3-16,0 3 0 16,8 0 1-16,0 2 0 15,-1-2 0-15,-1-3 0 16,2-1-3-16,-3-5 2 0,8-2-1 16,0-5-2-16,-2-2 3 15,-6-4 2-15,-3 0 0 16,-2-5-1-16,5 9 1 15,1 7-1-15,1 4-3 16,-1 5 2-16,-4 4 1 16,3 2 0-16,19 0 0 15,8-2 0-15,21-4-3 16,18-7 2-16,3-9-19 16,21-15-7-16,6-20-85 15</inkml:trace>
  <inkml:trace contextRef="#ctx0" brushRef="#br0" timeOffset="69526.233">2387 7682 224 0,'0'-2'85'0,"2"2"-46"0,1 4-35 16,-3-4 19-16,2 4-4 16,-2 3 3-16,0 4-8 15,0 11-1-15,-2 11-7 0,-14 18 3 16,5 26 1-16,-7 18-1 0,5 19 2 15,2 14-8-15,6 5-4 16,5-3-5-16,8-2-1 16,5-14-58-16,3-8-26 15,-8-24-23 1</inkml:trace>
  <inkml:trace contextRef="#ctx0" brushRef="#br0" timeOffset="69797.4417">2275 8581 332 0,'-8'33'123'0,"8"-26"-66"0,3 13-66 16,0-7 20-16,-1 11-10 15,1 3-1-15,2 6 1 16,1-2 1-16,-1-5-1 16,6-4-1-16,4-11 1 0,7-15-4 15,7-29 0-15,5-51-27 16,14-53-10-16,-6-68-92 16</inkml:trace>
  <inkml:trace contextRef="#ctx0" brushRef="#br0" timeOffset="72993.4636">9057 9188 276 0,'-16'2'104'0,"16"2"-56"0,0 7-60 0,0-6 15 0,2 4-5 15,6 2 1-15,6 6-2 16,15-1 0-16,5 6 2 15,8 0-5-15,3 2 0 0,0-2-2 16,8-4 0-16,13-1-4 16,9-10 0-16,-4-7 4 15,0-9 2-15,11-11 4 16,-2-11 1-16,-3-6 3 16,-9-9 1-16,-7-5 1 15,-8 2 0-15,-11 5-2 16,-7-6 1-16,-14 3 9 15,-10-3 4-15,-11-3 4 16,-8 4 0-16,-8 1-7 16,-8 6 0-16,-8 2 3 0,-10 3 4 15,-3 6-4-15,-3 4 1 16,-2 12-6-16,-11 4-1 16,-13 9-9-16,0 6 0 15,-3 5-3-15,-5 8 0 16,-13 14-29-16,8 16-14 15,-3 12-13-15,5 5-4 16,8 2-48 0</inkml:trace>
  <inkml:trace contextRef="#ctx0" brushRef="#br0" timeOffset="73548.6214">11144 9216 176 0,'-8'0'66'0,"8"5"-36"0,6-1-26 0,-6 1 15 16,2-1-7-16,6 3 1 15,3 1-4-15,10 8 2 16,8 4-6-16,13 0 4 0,9 2 1 15,7-3 3-15,0-3 3 16,8-5-1-16,6-2 4 16,-4-14-2-16,1-4-1 15,0-8-4-15,8-10-2 16,-3-6-13-16,0-4-3 16,-8-1 1-16,-8 5 2 0,-7 5 0 15,-1 8-1-15,3 4 0 16,-3 7 0-16,0 7 0 15,3 11 3-15,0 9 0 16,8 4 3-16,10 6-1 16,9 3-1-16,7-2 1 15,14-7-1-15,4-4-49 16,1-7-19-16,16-14-41 16</inkml:trace>
  <inkml:trace contextRef="#ctx0" brushRef="#br0" timeOffset="73878.648">14060 9263 260 0,'8'0'99'0,"10"-3"-54"0,33 10-48 0,-9 2 19 0,24 4-12 16,40 5 0-16,29 4 0 15,37 4 0-15,37 5-2 16,32 9-30-16,37 2-11 0,2-9-74 16</inkml:trace>
  <inkml:trace contextRef="#ctx0" brushRef="#br0" timeOffset="77213.7705">12091 10173 336 0,'3'-2'126'0,"-3"2"-68"0,3-2-57 15,-3 2 25-15,0 0-14 16,2 0-2-16,-2 2-3 16,3 0 0-16,0 5-4 15,-1 6 3-15,1 9 3 0,0 20-5 16,-3 20 0-16,-3 28 0 15,-2 31 2-15,-3 40 6 16,-5 33 4-16,-3 33-4 0,2 34 1 16,1 28-8-16,3 28-3 15,2 3-1-15,-3 10-1 16,1-19-5-16,-1-44-1 16,3-46-13-16,3-47-3 15,5-46-45-15,2-40-22 16,9-40-63-1</inkml:trace>
  <inkml:trace contextRef="#ctx0" brushRef="#br0" timeOffset="77621.6317">12129 9604 316 0,'-24'-2'118'0,"18"9"-64"0,4-9-59 16,2 2 23-16,2 0-16 15,6 0-3-15,8-5-3 16,8 1 0-16,8-5 3 15,10 2-2-15,22 1 1 0,7 1 0 0,8 1-2 16,22-3 3-16,7-4 0 16,19 5 7-16,11-3 6 15,10 0 0-15,11 0 1 16,0 5-5-16,2 6 0 16,-5 7-3-16,8 4 0 15,-10 9-6-15,-6 0-1 16,-11 2-26-16,-17 3-11 15,-25-5-38-15,-19 0-15 16,-15 2-18 0</inkml:trace>
  <inkml:trace contextRef="#ctx0" brushRef="#br0" timeOffset="77992.9166">14436 9902 416 0,'0'0'156'0,"0"2"-84"0,5 0-84 15,-5 5 24-15,3-3-12 16,-1 5 0-16,1 7-7 15,0 15 0-15,-1 19 3 16,1 25 0-16,-3 33 0 0,0 33 0 16,2 27 3-16,1 24 0 0,2 28 1 15,1 34 0-15,2 15 2 16,-3 15-1-16,-2 14-1 16,-1-11-2-16,1-1 1 15,0-23 1-15,2-16 0 16,3-23-9-16,5-23-4 15,3-36-26-15,-6-28-10 16,-2-11-103 0</inkml:trace>
  <inkml:trace contextRef="#ctx0" brushRef="#br0" timeOffset="78355.073">12340 13644 292 0,'106'33'110'0,"-29"-18"-60"0,60 9-41 0,-57-10 25 16,52 1-13-16,45 9-1 15,46-2-10-15,38 0-4 16,38 3-3-16,14-1-47 0,1-6-17 15,-36-1-80 1</inkml:trace>
  <inkml:trace contextRef="#ctx0" brushRef="#br0" timeOffset="78968.5">9004 9080 392 0,'-8'0'148'0,"8"2"-80"0,0 7-84 16,0-1 21-16,0 6-11 15,2 10 4-15,4 18-4 16,2 13 0-16,0 29 3 16,0 19 1-16,0 19 4 0,-1 8-8 15,-1-11-1-15,-1-13-31 16,0-20-13-16</inkml:trace>
  <inkml:trace contextRef="#ctx0" brushRef="#br0" timeOffset="79209.0287">9112 9042 236 0,'8'5'88'0,"3"1"-48"0,26 12-47 0,-19-9 14 16,9 6-7-16,5 7 0 15,5 5-3-15,0 3 2 16,2 8 1-16,-2 2 8 0,0 4 7 16,-15 2 21-16,-12 7 12 15,-10 4-1-15,-13 5-1 16,-6 13-21-16,-12 4-8 16,-6 1-28-16,-8-1-10 0,0-2-133 15,2 0-67 1,-4-35 104-16</inkml:trace>
  <inkml:trace contextRef="#ctx0" brushRef="#br0" timeOffset="79600.5102">9528 9801 244 0,'37'-7'90'0,"-19"-6"-48"0,6-9-45 16,-16 15 16-16,0-2 6 15,-3-4 5-15,-5 4 1 16,-5-2 2-16,-3 2-15 16,-5 7 0-16,-11 2 1 0,-3 9-9 15,1 9-2-15,-3 19-2 16,5 14 2-16,0 6-3 0,6 5 0 16,5-5 1-16,7-10 2 15,6-8-14-15,3-12-7 16,10-14-15-16,0-20-3 15,1-15-5-15,7-11 0 16,-5-2 37-16,-3 0 18 16,0 2 29-16,0 4 13 15,1 2-15-15,-4 8-8 16,1 1-17-16,-1 7-7 16,4 4-16-16,-1 9-5 15,-3 10-10-15,1 5 0 16,-1 10-23-16,1-3-11 0</inkml:trace>
  <inkml:trace contextRef="#ctx0" brushRef="#br0" timeOffset="79808.663">9557 9569 236 0,'-6'-2'90'0,"-4"4"-48"0,20-4-51 16,-4 2 14-16,4-2-10 15,12-3 1-15,4-6 2 16,6 2 3-16,2-4 0 16,3-2-1-16,11 4 1 0,-1 0-1 15,1 0 2-15,-3 4-3 16,-3 3-2-16,-5-1-73 16,-2 1-54-16,-9 4 45 15</inkml:trace>
  <inkml:trace contextRef="#ctx0" brushRef="#br0" timeOffset="80004.1335">9903 9386 312 0,'-34'7'115'0,"31"-1"-62"0,-2 8-55 0,0-3 20 0,-3 13-9 16,-3 20 2-16,1 22-4 15,2 16-2-15,0 17-2 16,8-2-27-16,2 4-11 0,6-6-103 16</inkml:trace>
  <inkml:trace contextRef="#ctx0" brushRef="#br0" timeOffset="80365.1121">10120 9637 252 0,'11'-8'93'0,"-8"3"-50"0,-1 1-48 16,-2 2 15-16,3-3-22 16,-1 1-4-16,-2-3-3 15,0 3-1-15,-2 2 11 16,-3 2 16-16,-1 6 8 0,-2 7 17 0,-2 9 7 16,-1 5 4-16,3-1 3 15,0 10-16-15,6-3-6 16,2 0-12-16,2-2-3 15,4-5-23-15,-1-10-8 16,3-5-16-16,5-20-4 16,0-13 7-16,3-11 4 15,-3-7 18-15,-2 5 7 16,0 6 29-16,-4 5 14 16,-1 8-12-16,4 1-3 15,-2 8-19-15,0 5-4 16,5 9-13-16,-2 8-4 0,0 9-20 15,-1 9-8-15,3 3-66 16</inkml:trace>
  <inkml:trace contextRef="#ctx0" brushRef="#br0" timeOffset="81117.0711">10681 9351 260 0,'0'-5'99'0,"3"1"-54"0,-3 0-48 15,0 4 19-15,-3-3-8 16,-2 3 1-16,0-2-3 0,-9 2 1 16,-4 2-4-1,-1 3 7-15,1 6 5 0,-3 0 6 0,0 2 2 16,-3 7-4-16,0 4 1 15,-5 5-9-15,0 6-4 16,2 5-9-16,9-1-3 16,7-3-12-16,11-3-1 15,8-7-4-15,8-1 0 16,8-8 8-16,10-6 6 16,8-2 5-16,1-2 4 15,-6-3 0-15,-5 3 2 16,-6-3 2-16,-7 0 2 0,-6 3 8 15,-5 2 4-15,-8 9-7 16,-6-1-4-16,-1 10-8 16,-4 1 0-16,-5-1-13 15,5-5-5-15,1-2-28 16,2-9-10-16,8-5 9 16,3-10 5-16,-1-7 29 15,4-5 12-15,-1-1 18 16,3-1 7-16,0 3-4 15,2-1 1-15,6-1-10 16,3 3-2-16,7-3-7 16,6-1-2-16,5-8 0 15,11-3 0-15,4 0 0 16,1-2 0-16,-5 3 4 16,-8-1 2-16,-6-2 11 0,-5 0 6 15,-8 7 3-15,-5 4 4 16,-5-2-10-16,-6 7-4 15,-8-3-5-15,-2 7-2 16,-8 2-12-16,-3 7-5 16,-5 7 1-16,-3 3 2 15,-5 14 0-15,3 12 1 16,4 12-2-16,7 7 1 16,4 2 1-16,16-4-1 15,11 1-7-15,8-10-5 16,5-11-9-16,5-13-1 15,1-12-35-15,-1-28-14 16,1-22-24-16</inkml:trace>
  <inkml:trace contextRef="#ctx0" brushRef="#br0" timeOffset="81309.8996">11208 9465 192 0,'-19'23'71'0,"14"-19"-38"0,-3 0-41 16,8 1 12-16,0-1-6 15,3 1-2-15,2-3 3 16,6-2 2-16,4 0 0 16,9-5-3-16,8-3-1 0,5-3-3 15,8-3 1-15,0 1-4 16,0-2 1-16,-5 1-60 16,5 3-31-1,-3 0 48-15</inkml:trace>
  <inkml:trace contextRef="#ctx0" brushRef="#br0" timeOffset="81581.3602">11454 9353 356 0,'-5'9'132'0,"-3"2"-72"0,0 18-70 0,2-10 22 0,4 14-16 15,-1 12 1-15,3 5-1 16,3 8 2-16,7-8 1 16,9-1-21-16,10-12-8 0,8-10-7 15,19-23-3-15,7-30-81 16</inkml:trace>
  <inkml:trace contextRef="#ctx0" brushRef="#br0" timeOffset="82436.5926">11972 12535 304 0,'-5'0'115'0,"8"0"-62"0,5 4-66 15,0-2 17-15,15 3-6 16,20 1 3-16,15 5 4 15,27-4 2-15,20 0-3 16,30-5-1-16,22 2 3 0,38 1 1 16,33 1 1-16,29 1-7 15,12 2 0-15,12 4 1 16,2 4 1-16,13 1-34 16,6 13-14-16,7 6-86 15</inkml:trace>
  <inkml:trace contextRef="#ctx0" brushRef="#br0" timeOffset="83608.0148">12316 9988 272 0,'0'0'101'0,"0"0"-54"0,0 0-48 16,0 0 20-16,0 0-13 16,-5 0-3-16,0 0-2 15,-3 0 1-15,-3 4-1 16,-5 3-1-16,-13 4 1 0,-2 5 1 15,-12 1 1-15,4 7 12 16,1 1 5-16,7 6-4 0,4-3 1 16,6 3-15-16,5 2-3 15,8-2-11-15,6 4-3 16,7-4-3-16,13 0-2 16,6 0 9-16,8-5 6 15,0 3-3-15,-3 2-2 16,-3 2-16-16,-7 4-7 15,-9 5 2-15,-10 11 4 16,-10 5 13-16,-14 3 5 16,-13 8 9-16,-3-5 2 15,3 0 13-15,3-9 5 0,5-5-8 16,5-10-4-16,5-9-14 16,4-7-6-16,4-4 10 15,6-7 7-15,5-2 3 16,2-6 1-16,4-3-5 15,2-2-3-15,-1 0 0 16,4 2 1-16,0 5 5 16,-1 8 4-16,1 20-2 15,-3 23 0-15,2 28-3 16,4 26-1-16,-4 20 1 16,-7 14 3-16,-6-3 13 15,-2-15 8-15,0-13-11 16,-3-20-3-16,0-20-56 15,-3-14-23-15,-2-28-64 16</inkml:trace>
  <inkml:trace contextRef="#ctx0" brushRef="#br0" timeOffset="84058.1003">10377 10879 340 0,'-16'-7'129'0,"24"3"-70"15,13-7-75-15,-10 6 15 0,5 1-19 16,10-3-5-16,19 1-4 16,8-1 0-16,5-2 16 15,0 3 3-15,-2-1 2 0,0 0 7 16,-1 1 2-16,-10-3 14 16,-8 5 7-16,-8-1 15 15,-5 3 7-15,-5 0-10 16,-9 4-5-16,-5 2-17 15,-10 7-5-15,-5 14-12 16,-4 17-2-16,-4 19 2 16,-1 14 2-16,3 18 2 0,1 8 1 15,4 1-11-15,6-8-5 16,5-3-56-16,5-16-23 16,-2-31-30-1</inkml:trace>
  <inkml:trace contextRef="#ctx0" brushRef="#br0" timeOffset="84342.6698">11144 10844 264 0,'3'19'101'0,"2"8"-54"0,0 28-50 0,-5-22 19 0,3 11-6 15,0 5 4-15,2 4-7 16,3-9-2-16,3-7-3 15,2-8-6-15,5-9-2 0,11-18-8 16,1-22-2-16,-1-13 7 16,-3-7 4-16,-13-4 26 15,-5 2 13-15,-5 0-2 16,-14 7 1-16,-5 9-18 16,-5 4-7-16,0 8-29 15,0 14-14-15,0 16-26 16,2 12-12-16,3 17-45 15</inkml:trace>
  <inkml:trace contextRef="#ctx0" brushRef="#br0" timeOffset="84852.881">11499 10414 332 0,'-5'2'126'0,"5"0"-68"0,-3 5-70 0,0-1 20 16,3 10-10-16,0 8 0 16,0 7 0-16,0 4 0 15,0 3 2-15,3-3-3 0,0 0 2 16,-1-6-4-16,1-3 1 16,5-8-9-16,0-7-2 15,0-11-10-15,0-2-2 0,-6-7 8 16,-2 0 4-16,-2-6 9 15,-4-7 3-15,-2 4 0 16,0 0 2-16,0 5 1 16,3 0 2-16,0 6-8 15,2 1-1-15,6 1-3 16,0 1 1-16,4 2 0 16,4-1 1-16,2-5 2 15,3 1 2-15,0 0 6 16,-3 1 6-16,0-1 20 15,-2 0 9-15,-3 3-5 16,-3 2-2-16,1 2-8 16,-4 6-2-16,-2 10-11 15,-5 15-3-15,0 15-2 0,-6 27 2 16,0 22-3-16,-2 21 0 16,-3 23-3-16,0 2-1 15,3 5 1-15,0-9 2 16,0-20-34-16,2-16-16 15,1-17-85 1</inkml:trace>
  <inkml:trace contextRef="#ctx0" brushRef="#br0" timeOffset="85123.656">11628 11395 296 0,'0'22'112'0,"6"-5"-60"0,-1 21-56 16,-2-25 21-16,-1 5-13 15,12-5-2-15,-1-2-6 16,5-4 0-16,3-12 2 16,3-12-1-16,-3-8 1 0,-5 1 13 15,-10-5 7-15,-14 1 17 16,-11-1 8-16,-10 5-36 15,-11 11-14-15,-15 13-89 16,-17 19-40-16,-20 3 6 16</inkml:trace>
  <inkml:trace contextRef="#ctx0" brushRef="#br0" timeOffset="87300.7153">12062 12638 316 0,'-13'2'118'0,"13"-2"-64"0,-3 0-50 0,-2 0 24 0,5 0-14 16,-5 0-3-16,0 0-6 15,-1 0-2-15,-2 0-1 16,-2 0-2-16,-6 0 3 0,0 3-4 16,-5 3-2-16,-3 3 2 15,0 9 0-15,-2-1 1 16,-1 8 0-16,4 3-5 15,-1 3-1-15,3 2 0 16,-1-4 2-16,7-5-5 16,7 3-1-16,5-1-6 15,3-2-1-15,8 1 5 16,2-3 3-16,6 0-2 16,3 0 0-16,-1 0 1 0,-2-5 4 15,-5 5-10-15,-6 1-2 16,-5 5 0-16,-8 1 3 15,-8 6 11-15,-5 0 5 16,-8 1 11-16,0-5 4 16,2-5-1-16,4-6-1 15,1-3-11-15,4-5-3 16,5-4-8-16,2-3 0 16,3-3 2-16,3-2 3 15,2 0 0-15,3 0 1 16,0 0 4-16,0 7 3 15,3-1 2-15,0 10 1 0,-1 8-9 16,4 9-1-16,-1 11 15 16,0 0 9-16,0 5-7 15,3-5-3-15,-2-5-29 16,-6-3-12-16,-3-8-93 16</inkml:trace>
  <inkml:trace contextRef="#ctx0" brushRef="#br0" timeOffset="87840.6276">10335 12828 276 0,'-8'-2'104'0,"10"2"-56"0,6-5-56 0,-2 3 16 15,7 0-11-15,8-3 0 16,0 3-1-16,3 0 3 16,2 2 0-16,1 2 1 0,7 5 2 15,-5 4-1-15,-5 9-1 16,-5 6 3-16,-19 9 0 15,-6 12-1-15,-7 8-2 16,-5 13 1-16,-6 1 1 16,-3-5 5-16,1-3 4 0,2-8-9 15,6-7 0-15,2-12-9 16,8-10 0-16,8-7-10 16,2-10-4-16,4-9 6 15,4-7 4-15,4-9 2 16,1-1 1-16,4-3 5 15,2-5 1-15,-2 7 2 16,2 3 2-16,-5 6 3 16,2 4 2-16,-10 5 5 15,-5 8 5-15,-6 8 0 16,-5 10 1-16,-2 13-9 16,-1 7-3-16,0-2-17 15,6 7-6-15,5-14-88 16,5-22-53-16,1-15 67 15</inkml:trace>
  <inkml:trace contextRef="#ctx0" brushRef="#br0" timeOffset="88126.1879">10872 13040 252 0,'0'4'93'0,"0"3"-50"0,2 1-39 0,-4 3 19 16,2 7-15-16,-3 6-2 15,0 20-6-15,-2 3-1 16,3 1 1-16,-1 5 0 0,3-4 2 16,3-7-6-16,-1-7-1 0,3-9 2 15,1-6 1-15,2-11-5 16,0-9-3-16,-3-11 8 16,0-7 3-16,-2-6 4 15,-6 2 2-15,-2-7 1 16,-3 3 0-16,0 4-15 15,-3 2-8 1,4 7-100 0</inkml:trace>
  <inkml:trace contextRef="#ctx0" brushRef="#br0" timeOffset="88682.0681">11113 12793 240 0,'-11'0'90'0,"8"2"-48"0,-2-2-40 0,0 2 17 15,-1 5-6-15,1-1 0 16,0 3-5-16,0 2-3 16,-1 7-2-16,1 2 0 0,2 6 2 15,3 0-2-15,3 3-2 16,2-9-5-16,3 0 0 15,0-7 2-15,3-4 1 16,2-5-6-16,0-10 0 16,0-5-4-16,1-14 0 15,-4-3-3-15,-2-12 1 16,-3 0-4-16,1 3 0 0,-4 4 8 16,-2 9 4-16,0 2 6 15,0 6 4-15,0 3-2 16,3 4 0-16,0 2-10 15,-1 3-5-15,4 4-1 16,2 0 2-16,-1 2 2 16,4 0 1-16,0 3 5 15,-1-1 3-15,-2 3 3 16,0-1 3-16,-3 1 12 16,1-3 8-16,-4 1 4 15,-2-1 4-15,-2 5-5 16,-4 4-1-16,-4 5-13 15,-3 17-6-15,-1 12-11 0,-4 19-1 16,-6 22 1-16,-8 16 3 16,-2 12 4-16,-8 12 2 15,4-2-6-15,9-14 0 16,6-10-17-16,4-18-4 16,6-23-107-1</inkml:trace>
  <inkml:trace contextRef="#ctx0" brushRef="#br0" timeOffset="88938.1253">11147 13551 256 0,'0'35'96'0,"10"-13"-52"0,4 16-49 16,-9-23 15-16,3-1-11 15,3-1 1-15,-1-7-5 16,3-6 1-16,1-4 2 16,-1-16 3-16,3-4 2 0,-6-3 3 15,-7-3 3-15,-6-4 0 16,-5 4 0-16,-8-1-45 16,-15 0-18-16,-14 11-52 15</inkml:trace>
  <inkml:trace contextRef="#ctx0" brushRef="#br0" timeOffset="97809.4095">17158 10400 236 0,'-16'-24'88'0,"14"26"-48"0,-1-4-38 0,3 2 17 16,0 0-12-16,3 0-4 16,5 0-2-16,2 0 1 15,6 0-1-15,8 0-1 0,5 4 1 16,3 3-4-16,10 0 2 0,0 4 3 15,-2-2 1-15,-3-1-1 16,-5-1-2-16,-6 0 3 16,-4-1 2-16,-4-1 9 15,-5-3 3-15,1 0-4 16,-7 0-3-16,-1 3-1 16,-4-1 1-16,-2 0 1 15,-2 5 1-15,-6 0-4 16,-5 7-3-16,-3 8-2 15,-8 13 0-15,-3 14-4 16,1 11-2-16,2 13 6 16,3 0 3-16,2 6-6 15,6-4 1-15,3-2-1 16,2-4 0-16,2-9-33 0,6-9-13 16,6-14-92-1</inkml:trace>
  <inkml:trace contextRef="#ctx0" brushRef="#br0" timeOffset="98125.153">17732 10687 324 0,'-5'9'123'0,"5"2"-66"0,-3 11-71 0,1-9 19 16,-1 7-7-16,1 4 1 0,-1 9-4 15,3 5 1-15,0-3 2 16,3-2-1-16,2-4 1 0,11-3 0 16,0-8-2-16,2-5 0 15,1-11 3-15,-4-6 9 16,-1-7 4-16,-4-2 10 16,-4-7 4-16,-6 0-6 15,-3-4-1-15,-8 2-22 16,-5 0-10-16,-2 4-19 15,-1 5-7-15,4-3-103 16,4-8-48 0,3-2 97-16</inkml:trace>
  <inkml:trace contextRef="#ctx0" brushRef="#br0" timeOffset="98665.4817">18034 10266 336 0,'-5'2'126'0,"2"0"-68"0,0 5-72 0,3-1 19 15,-2 5-25-15,-1 5-4 16,0 13 3-16,-2 1 2 16,0 1 12-16,0 9 3 0,-1-5 4 15,6-6 2-15,0 0 1 16,3-7 12-16,2-7 5 15,1 1-15-15,1-12-6 0,4-6-12 16,0-11-3-16,-1-5-4 16,1-6-1-16,-3-5 7 15,0 3 4-15,-3-3 10 16,-2 5 5-16,-3 6 6 16,0 0 6-16,0 5-18 15,0 0-6-15,0 4-4 16,2 5-1-16,1-1 9 15,8 5 4-15,2 2 0 16,5-2-1-16,1 0 1 16,2 3 1-16,0-3 8 15,0-3 3-15,-2 1 5 16,-3 0 1-16,-3 0 3 16,-3 2 3-16,-2 0-4 15,-5 6 1-15,-8 12-10 16,-8 15-9-16,-9 29-2 15,-12 26-3-15,-3 22-2 16,0 18 3-16,8 4 0 16,2-1-10-16,4-10-3 15,7-11-39-15,2-17-16 16,4-21-54 0</inkml:trace>
  <inkml:trace contextRef="#ctx0" brushRef="#br0" timeOffset="98950.3936">18209 11020 108 0,'8'9'41'0,"-11"8"-22"0,-2 14-14 16,2-13 13-16,0 4 29 16,1-2 17-16,2 2-20 15,2-5-8-15,9-1-21 16,5-7-16-16,8-7-5 0,2-9-5 15,3-15 2-15,-2-2 7 16,-6-2 6-16,-8-1 37 16,-8 5 21-16,-5 0 1 15,-10 0 0-15,-11 6-40 16,-6 1-15-16,-5 2-40 16,-5 4-15-16,3 2-53 15,7-12-24-15,22-8 2 16</inkml:trace>
  <inkml:trace contextRef="#ctx0" brushRef="#br0" timeOffset="99251.9459">18402 10804 280 0,'-6'2'104'0,"6"-2"-56"0,3 2-58 0,0-2 16 0,2 0-6 16,6 0 0-16,7-2 0 15,9 0 0-15,2 0 0 16,5-3 0-16,8-6 0 0,6-2 0 16,13 2 2-16,2-5-1 15,6 5-1-15,-3-2-2 16,1 0 1-16,-7 6-17 15,-1 1-5-15,-12 4-33 16,-2-1-14-16</inkml:trace>
  <inkml:trace contextRef="#ctx0" brushRef="#br0" timeOffset="99490.6403">19158 10605 208 0,'16'0'79'0,"6"3"-42"0,9 1-43 0,-17 3 14 16,1-1-1-16,4 3 6 15,-3 4 8-15,-6 5 7 16,-7 13-15-16,-16 4 11 0,-27 16 5 15,-29 30-46-15,-39 34-21 16,-46 11-84 0</inkml:trace>
  <inkml:trace contextRef="#ctx0" brushRef="#br0" timeOffset="100458.0783">19690 10449 336 0,'-5'-2'126'0,"5"4"-68"0,5 0-63 15,-2 0 20-15,2 0-16 16,8 3-1-16,6-1-9 16,5 3-1-16,5 4 7 15,11 0-40-15,-1 7-16 0,-7-1-64 16</inkml:trace>
  <inkml:trace contextRef="#ctx0" brushRef="#br0" timeOffset="101178.2299">19780 10740 272 0,'-34'24'104'0,"23"-13"-56"0,-2 0-56 0,8-4 16 16,2-3-30-16,3-2-8 16,5 3 4-16,3-3 2 15,8 0 15-15,0-2 0 0,0 2 4 16,0 1 5-16,-3 1 4 15,0 3 14-15,-2 4 8 16,-3 0 2-16,-3 11 1 16,-2 2-3-16,-3 2 1 15,-3 5-9-15,-2-2 0 0,0 6-9 16,-1-6-1-16,4-7-6 16,-1-2-2-16,3-9-18 15,3-7-5-15,2-8 4 16,3-5 4-16,5-2 15 15,-2-7 7-15,10 1 4 16,-3-3 1-16,1 4 2 16,-3 1 2-16,5 4-7 15,-3 2-3-15,1 3-8 16,-1 6-1-16,1 6-1 16,-3 3-1-16,0 6 4 15,-6 5 0-15,1-2 5 16,-3-3 5-16,-3-4-3 15,-2-2 2-15,-1-4-14 16,-2-8-3-16,0-5-3 0,3-17 0 16,5-10 7-16,0-5 2 15,0 3-2-15,0 2 1 16,-6 4 2-16,4 6 3 16,-4 14-5-16,1 7-1 15,0 11-12-15,-1 13-1 16,1 10 9-16,0 8 5 15,-1-1 7-15,1-6 3 16,0 0-2-16,-1-13-1 16,1-5-28-16,-1-15-10 15,1-20 1-15,0-11 5 0,-1-5 41 16,1-4 20-16,0-6 14 16,2 6 5-16,-2 4-8 15,2 7-3-15,0 9-12 16,1 3-3-16,-1 5-27 15,3 10-13-15,5 8-7 16,3 21-2-16,-6 32 18 16,-4 49 10-16,-12 72-19 15,-4 91-8-15,-9 73-86 16,-26 70-67 0,-10 21 65-16</inkml:trace>
  <inkml:trace contextRef="#ctx0" brushRef="#br0" timeOffset="102027.7508">17362 12846 324 0,'-5'6'121'0,"2"-4"-66"0,0 5-71 0,3-5 18 16,3 3-19-16,5 1-4 15,8 3 6-15,8 0 4 16,5 4 7-16,0 2 4 0,3 1 3 15,-1 2-4-15,-2-1-1 16,-2 3 1-16,-6-5 2 16,-5 8 2-16,-5-6 3 15,-6 5 14-15,-8 0 7 16,-10 5-13-16,-11 6-8 16,-13 9-7-16,-8 2 0 0,5-2 3 15,6-5 1-15,5-4-10 16,8-9-5-16,5-6-19 15,8-5-5-15,5-8 10 16,9-7 7-16,9-9 10 16,7-3 3-16,4-8 6 15,3 0 2-15,0-2 2 16,0 0 0-16,-2 4 2 16,-3 2 1-16,-3 5 3 15,0 6 4-15,-5 3-6 16,-3 4 0-16,-2 4 5 15,-6 12 1-15,-5 6-3 16,-11 11-1-16,-7 11-6 16,-9 9-3-16,-2 11-33 0,8-5-14 15</inkml:trace>
  <inkml:trace contextRef="#ctx0" brushRef="#br0" timeOffset="103020.0588">17878 12984 300 0,'-21'5'112'0,"10"-1"-60"0,-2 1-58 0,8-1 19 16,-6 0-6-16,3 1 1 16,0 4-7-16,0-3-2 15,6 3 0-15,-1 9-2 0,6 4-1 16,-1 11 3-16,4 7 0 15,1 4 1-15,4-2 0 16,5-5-7-16,5-6-3 16,3-9-14-16,5-9-7 15,3-13 2-15,0-17 5 16,-6-10 18-16,-2-4 11 16,-6-8 2-16,-4 3 4 0,-7 8 0 15,-4-1 3-15,-3 7 8 16,-5 6 4-16,-3 3-1 15,-3 7 0-15,-5 3-23 16,3 6-8-16,0 5-44 16,0 8-20-16,7-1-50 15</inkml:trace>
  <inkml:trace contextRef="#ctx0" brushRef="#br0" timeOffset="103529.0501">18066 12566 280 0,'-16'26'107'0,"8"-22"-58"0,0 7-57 0,5-4 18 15,1 2-14-15,2 6 1 16,2-2-10-16,4 10-4 16,2-6 9-16,2 3-7 0,11-7 0 15,1-2-1-15,-1-4 2 16,-3-5 8-16,1-6 3 15,-3-1 7-15,-3-4 2 16,-3 3 6-16,-2-1 3 16,-5 1-2-16,-3-1 0 15,-3-2-5-15,-2 5-3 16,0-1 2-16,-3 3 2 16,-3 0-13-16,3 2-4 15,8 2-21 1,3 3 11-16,5-1 4 0,5-2 4 15,3 5 2-15,3-3 5 16,-1 1 3-16,1 1 7 16,-1 1 4-16,-5-1 7 15,-2 3 6-15,-3 0 11 16,-6 7 6-16,-2 8-7 16,-5 9-1-16,-8 15-18 15,-8 23-9-15,-11 26-4 16,-8 22 0-16,-2 27-1 15,-3 6 2-15,3 6 0 16,7-5 3-16,6-12-14 16,8-13-7-16,8-18-54 15,8-26-25-15,5-29-35 16</inkml:trace>
  <inkml:trace contextRef="#ctx0" brushRef="#br0" timeOffset="103814.3996">18333 13518 284 0,'-21'62'107'0,"13"-38"-58"0,3 31-57 0,2-33 18 16,3 7-11-16,5-3 0 15,3-4-26-15,3-6-9 16,2-10 18-16,-2-8-4 0,-1-7 2 0,-2-8 18 15,-3-10 8-15,-2-4 6 16,-3 3 4-16,-3 1 2 16,-2 7 3-16,-3 1 0 15,-2 5-1-15,-1 1-19 16,-2 4-8-16,2 0-19 16,-2 3-9-16,0-10-74 15</inkml:trace>
  <inkml:trace contextRef="#ctx0" brushRef="#br0" timeOffset="104069.5218">18576 13086 276 0,'-8'17'104'0,"11"-8"-56"0,8 0-74 0,-6-7 11 16,6 3-13-16,7-3 0 16,9-4 11-16,4-9 7 15,9 0 7-15,8 0 2 0,-1-3 3 16,-2 3-6-16,-2 3-1 16,2-1-18-16,-8 0-8 15,-3 5-43 1</inkml:trace>
  <inkml:trace contextRef="#ctx0" brushRef="#br0" timeOffset="104358.1818">18926 12938 244 0,'5'22'90'0,"6"-11"-48"0,10 7-47 16,-11-9 15-16,9 2-8 15,5 2-2-15,2 0 3 16,1 5 2-16,-4-3-2 16,-4 3 11-16,-6-1 8 0,-5 6 4 15,-8 1 4-15,-5 9-21 16,-8 4-7-16,-6 5-66 0,0 5-28 15,1-1-26 1</inkml:trace>
  <inkml:trace contextRef="#ctx0" brushRef="#br0" timeOffset="104732.4891">19450 12868 340 0,'-19'26'129'0,"14"-17"-70"0,2 13-71 16,6-13 18-16,2 2-10 16,3-2 0-16,8 2 3 15,13 6 2-15,3-4 0 0,2 1-27 0,-2 1-10 16,-3-4-17-16,-3 5-8 15,-7-1-48 1</inkml:trace>
  <inkml:trace contextRef="#ctx0" brushRef="#br0" timeOffset="105406.6461">19457 13344 192 0,'0'4'74'0,"3"-2"-40"0,2 3-31 0,-2-1 15 15,2 5-7-15,1-2-1 16,2 2-2-16,0-1 0 0,2 12-4 16,3 0 4-16,3 6 4 0,-5 3 3 15,-3 4 0 1,-6 0 10-16,1-2 4 0,0-4-7 16,-1-3 0-16,4-2-15 15,-1-2-5-15,0-3-1 16,-2-3-1-16,2-1-14 15,3-9-3-15,5-8-15 16,8-23-6-16,3-21 10 16,0-16 4-16,3-26 0 15,-4-16 1-15,-1 6-7 16,-4-1-2-16,-2 15 16 16,-6 18 6-16,-2 17 33 15,-2 9 17-15,-4 9 15 0,-2 13 6 16,0 9-19-16,0 5-10 15,0 12-13-15,0 10-4 16,0 8-7-16,0 9-3 16,3 7-5-16,0 4-2 15,-1-2-2-15,1-5 3 16,0-4-9-16,2-6-3 16,0-10-26-16,3-6-10 15,5-11 1-15,9-13 1 16,-1-5 24-16,2-6 14 15,1 2 10-15,-3 0 8 16,1 2 4-16,-4 5 4 0,-2 2 0 16,0-1-1-16,-3 6 0 15,0 3 0-15,-2 3-6 16,2 2-2-16,-2 2-4 16,-3 3-3-16,-6 3 4 15,1 6 4-15,0 3-1 16,-6 7 3-16,-2 10-8 15,-3 3-2-15,-5 5-6 16,-1-2-1-16,1-5-8 16,0-4-4-16,0-9-34 15,-3-11-14-15,-3-13-32 16</inkml:trace>
  <inkml:trace contextRef="#ctx0" brushRef="#br0" timeOffset="105574.2403">19981 13066 204 0,'3'-2'77'0,"0"4"-42"0,-6 7-19 0,0-3 22 16,1 10-11-16,-1 4-3 16,-8 13-10-16,-2 15-1 15,-3 5-8-15,-2 9 6 0,-1 0 2 16,3-3-11-16,1 1-5 16,1-16-37-16,1-9-14 15,0-11-65 1</inkml:trace>
  <inkml:trace contextRef="#ctx0" brushRef="#br0" timeOffset="105887.0249">19860 13399 184 0,'16'-18'68'0,"-9"14"-36"0,7 2-18 0,-6 4 20 0,7 5-13 16,4 4-4-16,5 8-8 16,0 6-1-16,2 3-5 15,-2 8-6-15,-3-3-1 0,0 0-7 16,-5-7-1-16,-3-6-9 15,-2-24-32 1,0-10 2-16,-4-8 27 16,1-6 16-16,0-3 30 15,0-2 13-15,-2 4-3 16,-1 5 1-16,0 6-3 16,0 3 1-16,-2 4-6 15,0 6-3-15,-1 5-17 16,1 5-5-16,0 6-12 0,2 11-3 15,-2 6-12 1,-1-1-3-16,1-5-145 16,2-33 76-1</inkml:trace>
  <inkml:trace contextRef="#ctx0" brushRef="#br0" timeOffset="106081.0083">20394 12515 296 0,'0'2'110'0,"3"7"-60"0,-1 17-45 0,-2-6 22 16,6 18-11-16,2 28 1 16,0 37-10-16,-1 47-2 0,1 49-3 15,-8 26-4-15,-5 26 1 0,-11-8 7 16,-8-25 6-16,-2-31-11 16,0-41-2-16,4-38-42 15,1-35-19-15,3-54-76 16</inkml:trace>
  <inkml:trace contextRef="#ctx0" brushRef="#br0" timeOffset="106396.5118">20651 12826 376 0,'2'17'143'0,"12"-3"-78"0,7-1-82 0,-13-4 17 16,2-3-35-16,6 1-12 16,3-1-49-16,-1-1-21 15,1-5 11-15,-9-2 8 0</inkml:trace>
  <inkml:trace contextRef="#ctx0" brushRef="#br0" timeOffset="106697.4328">20473 13170 276 0,'-2'4'104'0,"4"-2"-56"0,6 5-65 16,-2-3 14-16,4 3-11 16,4-3 1-16,-1 1 2 15,0-1 5-15,0 3 3 16,-2 2 8-16,-1 2 5 0,-2 6 12 15,0 5 8-15,-2 3-9 0,-6-1-2 16,-3 9-2-16,-2 2-2 16,-3-2 6-16,0 0 1 15,0-4-11-15,0 2-4 16,3-11-29-16,7-18-61 16,3-22-5-1,6-22-38 1</inkml:trace>
  <inkml:trace contextRef="#ctx0" brushRef="#br0" timeOffset="106833.0282">20931 12923 264 0,'5'28'99'0,"-2"-23"-54"0,0 1-72 16,-3-1 7-16,0-1-61 15,0 1-25-15,0 1 30 16,-3 1 16-16</inkml:trace>
  <inkml:trace contextRef="#ctx0" brushRef="#br0" timeOffset="107102.5185">20751 13275 200 0,'-13'25'77'0,"5"-14"-42"0,5-5-54 16,3-6-21-1,6-6-10-15,7-1 9 16,3-6 10-16,5 0 18 15,5-3 8-15,1-1 28 16,-1 3 12-16,4 1 0 0,1 2 2 16,-4 5-6-16,-3 1-1 15,-6 3-4-15,-5 4 1 16,-5 7-15-16,-2 4-5 0,-14 14 0 16,-6 6-6-16,-2 6-3 15,-2 5 3-15,2 3 1 16,0-10-31-16,3-6-13 15</inkml:trace>
  <inkml:trace contextRef="#ctx0" brushRef="#br0" timeOffset="107328.1237">20847 12504 336 0,'-6'26'126'0,"6"-4"-68"0,3 14-70 15,2-14 18-15,6 17-7 16,7 23 2-16,19 17-2 16,11 23-2-16,5 15 2 15,5 8 0-15,3 12 1 0,8 2 0 16,-3-5 0-16,-5-8-27 16,-14-20-9-16,-10-24-6 15,-10-21 0-15</inkml:trace>
  <inkml:trace contextRef="#ctx0" brushRef="#br0" timeOffset="107495.0262">21238 12418 420 0,'3'22'156'0,"2"-2"-84"0,6 17-97 0,-6-13 19 15,3 5-68-15,2 17-24 16,6 3-51-16,-13 8-20 16</inkml:trace>
  <inkml:trace contextRef="#ctx0" brushRef="#br0" timeOffset="108291.2725">9567 7208 372 0,'-31'-5'140'0,"20"5"-76"0,6 0-70 0,5 0 22 15</inkml:trace>
  <inkml:trace contextRef="#ctx0" brushRef="#br0" timeOffset="108440.1401">9522 7212 583 0,'8'22'-1'0,"-2"18"-1"15,-6 28-5-15,-8 38 0 0,-3 35 3 16,-5 31 2-16,-2 16-3 16,2-10 1-16,3-21-9 15,5-25-4-15,2-22-24 16,4-19-11-16,-1-27-182 31,-5-53 124-31</inkml:trace>
  <inkml:trace contextRef="#ctx0" brushRef="#br0" timeOffset="108693.2471">9382 8121 220 0,'-8'41'85'0,"13"-8"-46"0,3 20-35 0,-5-26 21 16,2 21-1-16,3 1 5 15,3 4-4-15,5-3-3 16,-3-10-12-16,0-9 2 0,8-7 2 16,1-10-3-16,1-10 1 15,1-13-7-15,0-20-3 16,2-21-17-16,-2-41-5 16,0-28-67-16,3-31-30 15,-1 7 2-15</inkml:trace>
  <inkml:trace contextRef="#ctx0" brushRef="#br0" timeOffset="109264.2536">10496 9399 304 0,'8'7'112'0,"5"0"-60"0,19 1-61 0,-8-3 18 0,13-3-12 15,8-4 2-15,2-5-1 16,6-8-2-16,13-12 3 16,3-15-7-16,-3-15-2 0,-7-11 3 15,-9-14 2-15,-10 5 18 16,-14-2 9-16,-13 6 24 16,-10 7 11-16,-16 6-13 15,-19 9-3-15,-21 7-20 16,-13 11-5-16,-29 11-26 15,-14 24-10-15,-31 25-34 16,-11 41-16-16,-26 45-73 16,-3 32-55-1,-3 12 84-15</inkml:trace>
  <inkml:trace contextRef="#ctx0" brushRef="#br0" timeOffset="110450.5041">2966 8795 244 0,'-16'-2'90'0,"16"2"-48"0,0 0-42 16,0 0 16-16,3 0 0 15,2 2 4-15,0 5-4 16,3 2 1-16,-2 8-10 16,-1 10 0-16,-2 6 3 0,-3 9-6 15,-3 15-2-15,-2 11-1 16,-3 5 1-16,0-5-1 16,2-10 2-16,1-7-37 15,2-10-17-15</inkml:trace>
  <inkml:trace contextRef="#ctx0" brushRef="#br0" timeOffset="110901.8477">3233 8478 140 0,'21'6'52'0,"-5"-3"-28"0,3 1-19 0,-9-2 13 15,1 0 1-15,7 3 3 16,12-1-3-16,7 1 0 0,-3-1-10 16,6 3 6-16,-1-5 2 0,1 0-5 15,5 0 1-15,16 0-6 16,5-2-2-16,0-2-5 16,-2 0 0-16,15-2 0 15,6-3 2-15,-1-2-3 16,9-4 0-16,15 0 1 15,-2-5 2-15,11 0-3 16,7-6 0-16,-5 4 5 16,11 0 2-16,-1 5-7 15,-7 0-1-15,16 6-2 16,-9 2 2-16,9 3 1 16,5 2 3-16,-14-1-3 15,12 3 0-15,-9 3 1 0,-10-1 0 16,7 4 0-16,-4 1 0 15,-14 0 0-15,-3 6 2 16,-2 0-1-16,-8 2 2 16,-16 3-24-16,-8-2-11 15,6 3-71 1</inkml:trace>
  <inkml:trace contextRef="#ctx0" brushRef="#br0" timeOffset="111321.4619">7445 8502 200 0,'-13'2'74'0,"11"0"-40"0,-1 3-33 16,0-3 14-16,1 2-10 15,-1-1-3-15,0 1-4 16,3 0 1-16,0 3 1 0,0 0 15 0,0-1 10 15,0 3 4-15,3 4 3 16,-3 3-9-16,3 10-1 16,-1 7-7-16,-2 18 1 15,3 17-9-15,2 12-2 16,0 15-3-16,1 10-2 16,-4 1-59-16,-2 11-25 15,-8 2-42 1</inkml:trace>
  <inkml:trace contextRef="#ctx0" brushRef="#br0" timeOffset="111909.5926">7594 9194 272 0,'-3'2'104'0,"3"1"-56"0,3-1-54 0,-3 2 17 16,0 1-7-16,0 1 0 16,-3 5-2-16,-2 9 1 15,-6 9-2-15,-5 8-1 0,-8 10 1 16,-7 6-1-16,-6-3 0 16,5-1 2-16,5-7 1 15,6-11-1-15,5-5-2 16,6-6-6-16,2-5-1 15,5-4-2-15,14-2 3 16,7-4-1-16,9-8 2 16,4-6-6-16,4-4-1 15,2-4-2-15,3-5 1 0,7-5 5 16,-2 5 2-16,-2-2 1 16,-6 4 4-16,-8 5 9 15,-6 4 6-15,-7-1 25 16,-8 6 9-16,-5-1-11 15,-8 3-5-15,-14-3-18 16,-5-2-7-16,-5 3-15 16,-3-3-5-16,-5-2-23 15,-8-9-9-15,-15-15-86 16</inkml:trace>
  <inkml:trace contextRef="#ctx0" brushRef="#br0" timeOffset="116320.691">3074 7194 308 0,'-37'-11'115'0,"37"7"-62"0,3-3-66 0,2 5 15 15,6-2-5-15,0-1 1 16,2-1 2-16,0 4 2 15,3 4-1-15,-6 7-1 0,6 8 1 16,0 23-4-16,0 33 0 16,-3 35 6-16,-5 26 3 15,-2 23 3-15,-6 4 2 16,-3 2-1-16,3-13 1 16,3-18-19-16,4-22-7 15,1-15-123 1</inkml:trace>
  <inkml:trace contextRef="#ctx0" brushRef="#br0" timeOffset="116560.4977">3022 8220 264 0,'-8'20'101'0,"10"-16"-54"0,6 16-57 16,8-3 16-16,8 14-8 15,10 16-2-15,6 10 5 16,-3 2 3-16,-3-10-1 16,-7-12-2-16,2-8 2 0,3-13-7 15,2-16-1-15,6-29 2 16,-1-28 1-16,-1-47-25 16,-4-53-9-16,-8-70-66 15</inkml:trace>
  <inkml:trace contextRef="#ctx0" brushRef="#br0" timeOffset="119773.6271">4400 9053 212 0,'0'2'82'0,"13"3"-44"0,14 4-44 16,-22-7 12-16,35 9-4 15,7 2 1-15,1 0 1 16,5-4 0-16,18-4-2 16,3-5 1-16,0-9 2 0,1-11-2 0,9-15 0 15,-2-14-6-15,-8-21-2 16,-10-1 2-16,-14 0 1 16,-16 10 17-16,-12 10 10 15,-20 9 26-15,-18 5 15 16,-21 8-34-16,-16 13-17 15,-23 16-22-15,-22 16-9 16,-16 8-14-16,-16 18-6 16,3 13-19-16,-18 20-5 15,15 20-52 1</inkml:trace>
  <inkml:trace contextRef="#ctx0" brushRef="#br0" timeOffset="120148.6105">3622 9355 204 0,'27'27'77'0,"2"-21"-42"0,61 3-39 15,-45-9 13-15,18-6-3 16,38-12 3-16,2-15 2 16,8-14 3-16,-10-10-7 15,-17 0 11-15,-15-7 8 0,-16-2 3 16,-13-3 3-16,-17 3-17 0,-15 0-7 16,-16-4-1-16,-23-5 0 15,-14-3-3-15,-14 10-3 16,-23 13 17-16,-10 17 8 15,-38 32-40-15,-7 39-18 16,-25 40-14-16,11 39-3 16,11 12-11-16,24 12-4 15,36 3-34 1</inkml:trace>
  <inkml:trace contextRef="#ctx0" brushRef="#br0" timeOffset="120570.2176">6093 9602 244 0,'48'16'90'0,"-14"-10"-48"0,54-6-45 0,-43-6 16 16,10-14-5-16,17-16 0 15,2-14-2-15,0-14 1 16,-13-7-4-16,-14-1 3 0,-15 1 3 15,-19-2 6-15,-21 0 5 16,-23 5 21-16,-17 0 8 16,-13 13-21-16,-26 6-8 15,-6 20-29-15,-31 27-11 16,-11 46-50-16,-21 60-20 16,5 79-15-1,13 86-38-15,17 64 45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31T03:08:48.372"/>
    </inkml:context>
    <inkml:brush xml:id="br0">
      <inkml:brushProperty name="width" value="0.05292" units="cm"/>
      <inkml:brushProperty name="height" value="0.05292" units="cm"/>
      <inkml:brushProperty name="color" value="#FF0000"/>
    </inkml:brush>
  </inkml:definitions>
  <inkml:trace contextRef="#ctx0" brushRef="#br0">3241 4125 164 0,'-8'0'63'0,"11"-4"-34"0,7 2-23 0,-7 2 15 16,5 0-2-16,0 2 1 16,3 5-5-16,2-1 1 15,5 1-9-15,9 2 0 0,7 6 0 0,6-6 1 16,5 2 0-16,0 0-7 15,0-5 0-15,0-1 3 16,10-1 2-16,1-4 6 16,2 0 5-16,-8-4 0 15,-5-5-1-15,-2-2-8 16,-4 2-3-16,-2 0-3 16,6-4-2-16,-1 4-2 15,0 1 1-15,3 1 1 16,0 3 2-16,0-5-3 15,0 9 0-15,6 0 1 16,4 2 0-16,-2 7 0 16,0 0 0-16,-5 4-3 15,-3 0 2-15,0 0 1 16,0 5 0-16,15-3 0 0,7-4 0 16,1-6-40-16,20-10-18 15,15-10-61 1</inkml:trace>
  <inkml:trace contextRef="#ctx0" brushRef="#br0" timeOffset="4053.2312">3897 6048 228 0,'-45'11'85'0,"40"-11"-46"0,5 0-50 15,0 2 13-15,5 3-9 16,9-1 2-16,9 3 1 15,6 1 2-15,11 3 1 16,18 5 1-16,11-1 0 0,5-1 0 0,16-3 0 16,11-7 2-1,-1-4 3-15,17-4-2 0,-1-5-2 16,-2-4 0-16,0-1 1 16,-3 3-1-16,-13-11-1 15,-14 5 3-15,-7-8 0 16,-3-6 1-16,-10 1 2 15,-9-6 1-15,-10 1 1 16,-10-2 9-16,-12 1 4 16,-12 1 6-16,-14-2 6 15,-15-3-5-15,-9 0-2 0,-10 0-8 16,-10-1-3-16,-22 5-5 16,-5 12-1-16,-13 4-5 15,-17 9-1-15,-4 16-10 16,-30 14-3-16,-13 23-19 15,-23 18-9-15,7 28-29 16,-10 18-10-16,15 13-41 16</inkml:trace>
  <inkml:trace contextRef="#ctx0" brushRef="#br0" timeOffset="4655.8824">9340 5880 224 0,'8'-2'85'0,"5"2"-46"0,8 7-41 0,-8-1 17 16,14 1-7-16,23 2 1 16,16 4-8-16,29 5 0 15,22-7-1-15,23 0 0 16,11-11 2-16,21-13-30 0,0-5-11 15,5-13-57 1</inkml:trace>
  <inkml:trace contextRef="#ctx0" brushRef="#br0" timeOffset="5328.7167">13846 6035 332 0,'31'4'126'0,"9"1"-68"0,42-1-72 15,-37 3 19-15,53-3-7 16,48-2 1-16,33-2-2 16,28-2 2-16,28-7 1 15,35-4-51-15,34-9-23 0,19-11-48 16</inkml:trace>
  <inkml:trace contextRef="#ctx0" brushRef="#br0" timeOffset="7355.3917">15962 5823 344 0,'-5'-2'129'0,"5"4"-70"0,-3-2-71 0,3 0 18 0,-5 2-14 16,0 5-2-16,-3 6-9 16,-5 7 0-16,-9 11 10 15,-7 6 2-15,-8 5 5 0,-2 0 2 16,-6-4 2-16,8 1-1 15,5-6-1-15,5-4-2 16,6-3 1-16,5-6 1 16,6 0 0-16,7-7-9 15,16 1-4-15,14-6 4 16,10-5 5-16,5-6 3 16,6-5 1-16,10-6-3 15,-2 1 0-15,-3-2 6 16,-6-1 3-16,-10 1 12 0,-5-1 8 15,-8 3 4-15,-11 2 2 16,-8 0-2-16,-5 0 1 16,-10 0-13-16,-11-4-5 15,-11 4-28-15,-5-5-12 16,-8 1-56-16,-11-7-21 16,-10-3-30-1</inkml:trace>
  <inkml:trace contextRef="#ctx0" brushRef="#br0" timeOffset="23368.1837">12208 6994 280 0,'-5'0'107'0,"5"2"-58"0,0 9-55 16,-3 2 19-16,3 9-10 15,0 25 0-15,-5 32 1 16,-6 31 2-16,-5 49-3 16,-2 37-2-16,-1 9 0 0,3-8-1 15,0-32 2-15,11-35-21 16,2-26-9-16,3-32-178 16,0-72 88-1</inkml:trace>
  <inkml:trace contextRef="#ctx0" brushRef="#br0" timeOffset="23636.3976">12181 6835 228 0,'0'0'85'0,"8"2"-46"0,6 3-43 0,-6-3 15 0,5 2-8 16,3 3-2-16,5 2 0 15,11 4 1-15,2 2-1 16,3 7 2-16,-3 0 0 0,-5 5 5 16,-7-1 5-16,-9 3-3 15,-10 2 2-15,-14 13-7 16,-13 16-3-16,-5 10-1 16,-3 9-1-16,3 3-33 15,5 0-15-15,3-12-60 16</inkml:trace>
  <inkml:trace contextRef="#ctx0" brushRef="#br0" timeOffset="23915.0306">12610 7073 260 0,'11'2'99'0,"-6"7"-54"0,0 15-50 0,-2-6 17 16,-3 11-11-16,0 24-1 15,0 11 2-15,-5 6 3 16,2-4-2-16,0-6-2 0,1-14 2 16,-4-22 7-1,4-13 5-15,2-17 4 16,2-16-6-16,4-18-3 16,-1-17-3-16,3-3-2 15,2 3-3-15,1 2-2 16,0 11-15-16,2 8-7 0,5 8-27 15,6 15-9-15,0 6-57 16</inkml:trace>
  <inkml:trace contextRef="#ctx0" brushRef="#br0" timeOffset="24772.3161">12705 7355 236 0,'-5'7'88'0,"10"8"-48"0,6-1-42 15,2-5 14-15,8 4-8 16,11-2-3-16,5-5 0 16,3-6 1-16,-1-8-1 0,1-8-1 0,0-10 3 15,-8-5 13-15,-9-2 7 16,-12-3 8-16,-6 6 6 15,-7-1-11-15,-6 6-4 16,-3 1-14-16,-5 7-8 16,0 6-16-16,-2 6-5 15,-3 12-2-15,-1 13 1 16,1 15 7-16,8 11 7 16,8 9 0-16,13 0 3 15,13-4-10-15,11-9-3 16,18-9 2-16,11-15 2 15,0-14 0-15,-3-15 1 0,-3-11 13 16,-10-4 10-16,-2-7 12 16,-12-1 9-16,-7-1-3 15,-10 0-2-15,-7 2-14 16,-4 4-5-16,-3 3-10 16,-5 6 0-16,-3 2-4 15,0 14 0-15,0 6-1 16,-3 9 0-16,1 16 5 15,2 8 1-15,3 2-1 16,5-1 0-16,2-6-12 16,6-8-2-16,3-11-12 15,10-19-2-15,13-34-54 16,6-31-39 0,-3-13 49-16,-5 4 282 31,0-23-97-31,-11 27-26 15,-3 23-60-15,-7 24-27 16,-3 25-6-16,-6 19-2 16,-4 25 6-16,-4 25 2 0,-1 8 5 15,1 11-3-15,4-3 0 16,-1-4-4-16,3-9 1 16,0-17-31-16,3-12-14 15,-1-13 3-15,1-17 4 16,-3-14 28-16,0-10 15 15,0-12 17-15,0-4 7 16,0 0-5-16,0 0 1 0,0 6-1 16,0 10 0-16,0 1-9 15,3 10-2-15,-1 8-5 16,1 9-3-16,-1 15-3 16,4 7-1-16,-4 7-1 15,4 0 0-15,-1 2-44 16,0 0-17-16</inkml:trace>
  <inkml:trace contextRef="#ctx0" brushRef="#br0" timeOffset="24907.3543">13692 6681 280 0,'0'0'107'0,"3"0"-58"0,2 6-64 0,0 1 16 16,6 6-76-16,5 9-27 15,10 14 8-15,-2 10 5 16</inkml:trace>
  <inkml:trace contextRef="#ctx0" brushRef="#br0" timeOffset="25190.3801">13928 6857 268 0,'-14'-9'101'0,"12"9"-54"0,-3 0-57 0,2 3 14 0,-2 3-25 16,-3 10-7-16,-8 17 15 15,-3 13 6-15,-2 7 6 16,-3 13 3-16,0 9 1 0,3 4 14 16,5 3 6-16,6-12-3 15,5-6-1-15,5-8-3 16,7-12 0-16,7-14-4 15,17-12 0-15,9-18-14 16,8-26-3-16,2-34-77 16,0-21-35-16,9-5 10 15</inkml:trace>
  <inkml:trace contextRef="#ctx0" brushRef="#br0" timeOffset="25415.7399">13999 7095 304 0,'27'-4'112'0,"-4"-5"-60"0,20 2-56 0,-17 5 21 15,9 0-11-15,10 0-1 16,0-5-24-16,0-2-10 15,2-2-52-15,-5 3-23 16,6 1 6-16,-14 0 4 16</inkml:trace>
  <inkml:trace contextRef="#ctx0" brushRef="#br0" timeOffset="25656.6067">14340 6817 276 0,'0'0'104'0,"-2"5"-56"0,-1 15-52 15,-5-5 21-15,-5 23-9 16,-8 19 3-16,-11 11-6 16,3 14-3-16,5-1-1 15,8 1-1-15,11-5 2 0,21-8-10 16,13-17-2-16,8-7-28 15,5-19-11-15,11-24-64 16</inkml:trace>
  <inkml:trace contextRef="#ctx0" brushRef="#br0" timeOffset="25823.3108">14512 7338 120 0,'16'15'46'0,"13"-13"-24"0,16 7-28 0,-23-2 8 16,9-3-2-16,9 3 0 0,13-3-9 16,0 3-2-16,2-3-36 15,6-1-16-15</inkml:trace>
  <inkml:trace contextRef="#ctx0" brushRef="#br0" timeOffset="26077.3029">15375 6762 384 0,'-13'9'145'0,"10"-2"-78"0,-2 8-82 0,-1 3 21 15,-4 17-10-15,-11 20 2 16,0 27-4-16,-3 17 0 16,3 9 3-16,7-2-52 15,9 9-22-15,18-12-63 16</inkml:trace>
  <inkml:trace contextRef="#ctx0" brushRef="#br0" timeOffset="26197.2374">15481 7497 240 0,'18'-34'90'0,"-12"30"-48"0,7-14-40 0,-8 7 17 16,3-4-17-16,3-14-5 16,-1-6-63-16,6-9-29 0,3-11 7 15,-4 8 4-15</inkml:trace>
  <inkml:trace contextRef="#ctx0" brushRef="#br0" timeOffset="26436.7574">15552 7150 272 0,'-21'31'104'0,"13"-11"-56"0,-2 9-38 16,4-12 23-16,1 10-20 15,0-1-5-15,5 1-12 16,2-3-5-16,4-4 5 16,4-7-32-16,6-11-10 0,13-26-52 15,8-27-42 1,3-19 52-16,-6 6 283 31,-5 11-100-15,-5 18-26-16,-3 8-47 15,-5 21-22-15,-3 14-11 0,-5 19-5 16,0 13 8-16,0 10-21 0,-2 5-5 16,2-8-70-1</inkml:trace>
  <inkml:trace contextRef="#ctx0" brushRef="#br0" timeOffset="26797.2601">16013 6751 300 0,'-3'-48'112'0,"6"28"-60"0,-1 2-61 0,-2 12 20 16,6 3-30-16,-1 8-7 16,3 13 6-16,-3 15 4 0,-5 26 10 15,-5 21 1-15,-6 17 3 0,-5 11 22 16,3 2 10-16,0-11-5 16,5-13-5-16,3-20-5 15,2-17-2-15,24-25-25 16,11-31-7-1,10-28-2-15,-5-25 9 16,3-6 4-16,-3-4 19 16,-5 8 7-16,-3 11 5 15,-5 9 1-15,-6 12-13 16,-5 8-7-16,-7 15-11 16,-6 18-4-16,-11 24-1 15,-7 27 0-15,-12 22 7 16,-4 8 2-16,-6 8-6 15,-2-3-2-15,2-9-51 0,6-20-24 16</inkml:trace>
  <inkml:trace contextRef="#ctx0" brushRef="#br0" timeOffset="27160.8041">16529 7488 276 0,'47'9'104'0,"-26"-9"-56"0,14-16-54 0,-17 12 17 0,9-10-7 16,-1-1 2-16,1-9 3 15,-4-9 5-15,-4-3-8 16,-8 1 10-16,-9 0 6 0,-7 0 4 15,-6 2 4-15,-5 2-16 16,-5 6-6-16,-3 3-12 16,1 9-3-16,-1 6-5 15,-3 19-3-15,1 16-5 16,-1 23-2-16,6 19 9 16,8 5 8-16,13 0-13 15,11-6-4-15,12-16-9 16,17-20-1-16,16-33-14 15,7-36-5-15,11-36-42 16</inkml:trace>
  <inkml:trace contextRef="#ctx0" brushRef="#br0" timeOffset="27352.6666">17219 6806 312 0,'16'-75'115'0,"-13"53"-62"0,-1-2-49 0,-2 18 26 16,-2 1-21-16,-1 1-14 15,-5 17-5 1,-8 22 5-16,-8 29 4 0,-10 22 6 15,2 22 7-15,6 11 2 16,7 0 1-16,11-4 1 16,16-16-6-16,8-19-4 15,8-17-30-15,10-21-13 0,9-31-53 16,20-46-20-16,3-29-6 16</inkml:trace>
  <inkml:trace contextRef="#ctx0" brushRef="#br0" timeOffset="29034.0028">20765 6460 320 0,'-3'-6'121'0,"3"6"-66"0,0 0-58 16,-3 2 22-16,-2 2-14 16,-6 7-1-16,-10 25-4 15,-16 30-3-15,-8 29 2 16,-8 30 0-16,-5 16 1 0,5 9-3 16,5 0 0-16,14-13 2 15,21-25 0-15,18-19-17 16,16-23-5-16,16-25-20 15,22-32-5-15,15-40-68 16</inkml:trace>
  <inkml:trace contextRef="#ctx0" brushRef="#br0" timeOffset="29439.6613">21156 6844 272 0,'-34'9'104'0,"10"0"-56"0,-21 10-47 0,24-10 19 16,-6 13-5-16,-2 9 4 15,-5 13-7-15,-6 9 1 16,0 15-8-16,6 10 4 0,10 3 1 16,11-4-12-16,13-10-3 15,11-12-16-15,4-18-6 16,7-10-2-16,7-23 3 0,13-19 9 15,3-21 6-15,-5-12 18 16,-6 1 7-16,-5 3 16 16,-2 2 6-16,-4 9-13 15,-4 3-3-15,-6 3-23 16,0 9-8-16,-5 3-15 16,-5 19-11-1,-3 12 18-15,-8 10 10 16,0 14 6-16,-5-3 7 15,2 1 5-15,3-7-7 16,3-11-1-16,2-3-34 16,17-50-99-1</inkml:trace>
  <inkml:trace contextRef="#ctx0" brushRef="#br0" timeOffset="29829.3107">21437 6392 236 0,'13'-2'90'0,"-5"8"-48"0,8 5-51 0,-11 3 14 16,0 3-7-16,0 21 0 16,-2 23 8-16,-6 17 6 15,-4 21-6-15,-7 13 3 0,-10 5 4 16,-2-2 4-16,0-12 2 16,2-17-6-16,5-13 0 15,6-18-6-15,2-15 1 16,6-11-16-16,5-12-7 15,3-19 8-15,13-11 5 0,5-20 6 16,8-14 3-16,5-3-6 16,6-5 0-16,-3 6-3 15,0 7-2-15,3 7 0 16,-3 6 0-16,0 12-15 16,-5 6-5-16,-1 8 1 15,-7 10 1-15,-5 11 15 16,-14-1 8-16,-13 10 12 15,-18 10 6-15,-4 5 6 16,-12 9 2-16,-5 2-12 16,2 0-4-16,-6-7-31 15,6-4-14-15</inkml:trace>
  <inkml:trace contextRef="#ctx0" brushRef="#br0" timeOffset="30615.1679">21857 7400 264 0,'8'-3'99'0,"3"6"-54"0,-1-8-44 0,-4 3 21 15,2-5-10-15,2-2 1 0,3-8-4 16,3-3 0-16,3-4-5 16,-1-5-3-16,9-2 2 0,7-11-9 15,1-6-3-15,2-14-4 16,-3-2 0-16,0 2 5 16,-7 9 4-16,-6 9 12 15,-5 7 6-15,-8 8 0 16,-3 5 0-16,-5 9-13 15,-5 4-3-15,-6 8-4 16,-5 14 1-16,-2 7 1 16,-1 8-1-16,1 12 4 15,-6 8 2-15,5 3 2 16,4 1 3-16,1 3 3 0,17-4 2 16,8-1-1-16,4-4-1 15,9-8-12-15,5-10-5 16,8-8-16-16,3-23-5 15,10-17-9-15,3-31-4 16,0-33-59 0,0-24-35-16,0-11 62 15,-11 11 260 17,-5 2-100-32,-7 31-32 15,-9 19-46-15,-8 12-23 16,0 13 6-16,-5 9 3 15,0 4 4-15,0 9 10 0,-8 0 4 0,0 6 10 16,-3 3 4-16,-5 0 3 16,0 4 5-16,-2 2-6 15,2 3-2-15,3-3-14 16,-1 5-8-16,-2 2-5 16,3 5 0-16,-3 6-1 15,0 13-2-15,-2 18 0 16,-4 15 3-16,-1 18-2 15,-7 25-1-15,1 8 5 16,3-2 3-16,15-7 3 16,24-7 1-16,22-3-11 15,25-19-3-15,17-21-24 16,2-29-8-16,9-31-88 16,-9-36-53-1,-18-23 77-15</inkml:trace>
  <inkml:trace contextRef="#ctx0" brushRef="#br0" timeOffset="30880.9823">20249 7759 260 0,'45'7'96'0,"31"-5"-52"0,49 4-45 16,-35-3 18-16,68 1-12 16,70-4-1-16,55-7-13 15,42-4-7-15,33-9-97 16,28-13-45-16</inkml:trace>
  <inkml:trace contextRef="#ctx0" brushRef="#br0" timeOffset="31796.3641">19111 7949 404 0,'-21'2'151'0,"2"-2"-82"0,-2-2-74 0,16 2 28 16,-19-7-11-16,-5-9 1 16,-16-6-10-16,-11-22-1 15,-7-11-2-15,-14-11 0 0,0-13 0 16,6-7 8-16,10 4 7 16,8 7 4-16,13 7 1 15,9-3-14-15,12 1-3 16,11-3-13-16,11-2-4 15,15-9-13-15,22-2-5 16,13-6-1-16,8 6 2 0,5 6 16 16,5 12 8-16,-4 8 3 15,-9 14 0-15,-13 9 5 16,-6 8 1-16,-15 11 0 16,-11 14-2-16,-20 13-6 15,-25 22-1-15,-24 37-2 16,-21 27 3-16,-23 26 4 15,-14 20 3-15,-10 13 2 16,13-10 3-16,21-8 12 16,21-17 6-16,21-21-17 15,22-24-5-15,21-14-3 16,31-18 0-16,30-22 1 16,36-22 0-16,27-29 0 15,35-22 2-15,10-29-8 16,18-21-3-16,17-32-35 0,2-13-16 15,3-21-60 1,5-14-54-16,2-14 63 16</inkml:trace>
  <inkml:trace contextRef="#ctx0" brushRef="#br0" timeOffset="32696.6608">12091 8050 256 0,'-5'2'96'0,"10"0"-52"0,14 1-49 0,-3 1 17 16,16 0 0-16,31-1 4 16,38-3-6-16,52 0-1 15,56-11-5-15,56-5-3 0,52-10 0 16,46-7 1-16,65-5 1 15,49-15-4-15,54-2 1 16,20-9-31-16,12 0-14 16,-7 9-70-1,-3-15-33-15,-19 1 75 0</inkml:trace>
  <inkml:trace contextRef="#ctx0" brushRef="#br0" timeOffset="33852.8704">23365 7688 304 0,'-21'9'115'0,"16"-13"-62"0,-8 6-66 16,7 0 17-16,-2 3-8 16,3-1 2-16,3 3-1 15,-6-1 1-15,0 3 2 16,-3 0 0-16,-2 2 0 0,-6 4 0 16,-10 1 0-16,0 8 0 15,-3-2 0-15,-7 7 0 16,-4 4 0-16,-2 4-3 15,8-4 2-15,0 3-1 16,3-6-2-16,5-1-13 16,8-5-6-16,13-6-4 0,8 0 1 15,13-3 15-15,11-6 8 16,10-2 7-16,8-3 5 16,11-4-4-16,8-11-1 15,0 0 11-15,-3-2 7 16,-2-7 6-16,-9-2 6 15,1 4-2-15,-11 1 3 16,0 1-2-16,-10-2 0 16,-9 5-14-16,-10 0-6 15,-13-5-22-15,-14 1-8 16,-36-10-43-16,-41-4-18 16,-41-8-68-16</inkml:trace>
  <inkml:trace contextRef="#ctx0" brushRef="#br0" timeOffset="36045.8258">9462 5539 140 0,'7'24'52'0,"-1"-4"-28"0,7 17-17 15,3-19 13-15,5 10-12 16,13 8-2-16,11 6-4 16,11 0 1-16,26-9-2 15,8-11 6-15,16-9 5 0,8-18-4 16,-6-6 0-16,6-8 5 15,-6-6 1-15,-15-5 6 16,-16-1 4-16,-17 0 8 16,-12 2 4-16,-14 3 5 15,-12-5 2-15,-14 2-8 16,-16 3-4-16,-24-3-20 16,-13 3-6-16,-21 1-13 0,-32 5-3 15,-24 14-5-15,-26 17-3 16,-35 26-22-16,-7 34-9 15,-19 41-36-15,8 23-15 16,13 10 1 0</inkml:trace>
  <inkml:trace contextRef="#ctx0" brushRef="#br0" timeOffset="38387.3115">4329 6088 184 0,'8'-3'71'0,"5"3"-38"0,3 0-30 16,-11 3 15-16,6-1-5 16,2 2 2-16,3 5-4 15,5 4-1-15,8 3-6 16,3 6-1-16,2 2 1 0,3 0 0 16,-3-4 2-16,1-4 6 15,-1-3 2-15,1-7-1 16,-6-1 0-16,5-5-5 15,-2-2-3-15,0-3-5 16,-1-1 0-16,4-8-9 16,-1 1-4-16,1 0 2 15,-4-3 4-15,1 5 2 0,0 0 0 16,10 3 4-16,6 5 2 16,5 3-5-16,2 3-1 15,9 1-42-15,23 5-19 16,-5 4-26-1</inkml:trace>
  <inkml:trace contextRef="#ctx0" brushRef="#br0" timeOffset="39874.1421">4432 4992 212 0,'5'2'82'0,"6"2"-44"15,18-1-47-15,-13 3 14 0,7 1-7 16,7 2 0-16,1 2 8 16,1 4 4-16,0 1-5 15,0 3 8-15,5-3 6 0,5 1-1 16,3-3-1-16,0-5-7 16,-3-1-2-16,-2-3-4 15,-3-1-3-15,-5-4 2 16,-1-4 2-16,-1-7-2 15,-4 0-2-15,6-3-5 16,5-3 0-16,2-1 0 16,4-2 2-16,-1 3-1 15,0-1 1-15,1 9 0 0,4 5-2 16,12 4 5-16,2 6 1 16,2 5-40-16,8 7-19 15,14 2-48 1</inkml:trace>
  <inkml:trace contextRef="#ctx0" brushRef="#br0" timeOffset="41674.4603">9467 5007 124 0,'-3'-6'49'0,"6"6"-26"0,5 2-25 0,-6 2 9 15,4-2 10-15,10 3 6 16,2 1-5-16,3 3-3 15,3 7-8-15,3-3-5 0,-1 0 1 16,0 3-2-16,4-1 2 16,-1-2 11-16,0-2 6 15,5 0 3-15,6-6 3 16,5 1-5-16,5-1-3 16,-2-3-8-16,5-4-4 15,7-7-3-15,7 2-3 16,-4-4 1-16,-5 0 1 0,-2-2-1 15,-3 2-1-15,-3 0 1 16,6 0-1-16,-3 4 2 16,-3 1 1-16,0-3-6 15,-2 7 0-15,-3-7 1 16,0 7 3-16,8-1 0 16,-3 6 2-16,0 1-4 15,0 7 0-15,1 0 1 16,-4 0 2-16,6 9-14 15,19-9-5-15,4-7-59 16,14-10-67 0,8-10 34-16</inkml:trace>
  <inkml:trace contextRef="#ctx0" brushRef="#br0" timeOffset="43041.3604">14724 5477 200 0,'8'2'77'0,"8"0"-42"0,8 0-39 0,-14-2 15 16,9 3-6-16,13-1 0 15,7 2-6-15,9-1 1 16,-3 3 0-16,0-10 0 0,0 2 2 16,5-1 1-16,0-1 1 15,1-3-2-15,-4-2 1 16,-4-4 2-16,-4 0 4 15,-4 2-4-15,-4-2-3 0,-4 2 1 16,-1 0 0-16,-2 0-1 16,-3 4-2-16,6 0-2 15,2 1 1-15,0 1-1 16,0 3 0-16,0 2 2 16,3 2 0-16,0 3 0 15,-1 1 2-15,1 1-1 16,0 2-1-16,0 4 7 15,7 0 3-15,4 3 6 16,2-5 2-16,2 2-9 16,1 0-3-16,5-8-4 15,8-1-2-15,0-4 3 16,-1-2 0-16,1-5-1 16,-3-6 1-16,-2 0-2 0,2 0 2 15,3-3-4-15,0 3 0 16,13-7 1-16,-8 0 0 15,-2 3 0-15,2 8 0 16,-3 0-3-16,3 0 2 16,-2 7 1-16,-3 0 0 15,0 6 0-15,7 7 0 16,1-2 0-16,3-2 0 16,-4-1-3-16,7-1 2 15,4 1 1-15,3-4 2 16,-3-2-1-16,-2-2-1 15,5 0 1-15,-3-9-1 16,-2 7 0-16,-3-7 0 0,-2 2 0 16,4 2 0-16,1 5-7 15,-3 0-3-15,-5 0-5 16,-5 6-4-16,10 0 6 16,-3-4 3-16,1-2-3 15,2 0 1-15,0 0 4 16,2 0 4-16,4-1 5 15,-1-6 2-15,-2 3-10 16,5-3-5-16,0 0-1 16,-5 3 0-16,-1 1 1 15,-7 1 2-15,3 2 6 16,2 2 4-16,-6 0 1 16,-1 0 2-16,-7 0-2 15,-4 0-1-15,5 2 3 0,-3 0 2 16,0 0 4-16,-2 0 2 15,-3-2 3-15,0-2 2 16,10-2-9-16,-2-1-4 16,3-3-2-16,-4-1-1 15,1 0 0-15,3-7 2 16,5 1-1-16,-1 4-1 16,1-4-2-16,-5-1 1 15,-3 1 1-15,7 4 0 16,1 0-14-16,0-5-3 15,5-1-73 1,5-5-30-16,1-16 61 16</inkml:trace>
  <inkml:trace contextRef="#ctx0" brushRef="#br0" timeOffset="43640.8594">21357 5082 268 0,'11'0'101'0,"-9"-2"-54"0,1 2-55 16,2 0 5-16,1 2 0 15,-4 0-1-15,-7 1 2 16,-6 1 2-16,-2 3 4 0,-3 4 5 16,0 2 8-16,-2-4 4 0,-1 2-6 15,1 2-2-15,-3-2-9 16,0 2-5-16,2 5-5 16,3-3-1-16,3 3-18 15,2-7-7-15,9 4 4 16,7-4 3-16,6-2 10 15,10-2 5-15,5-1 3 16,17-3 5-16,4-6 1 16,3-5 1-16,3-3 6 15,-2-3 6-15,-4-1 5 16,-4 4 4-16,-4-5 0 16,-12 5 2-16,-6 3-4 15,-13-1 0-15,-8-4-17 16,-16-3-5-16,-32-4-123 15</inkml:trace>
  <inkml:trace contextRef="#ctx0" brushRef="#br0" timeOffset="45398.9325">11179 3486 304 0,'-6'0'112'0,"9"4"-60"0,2 14-63 0,-2-9 18 16,2 11-9-16,1 15 0 15,1 16 2-15,4 19 0 16,-3 5 0-16,0 18 0 0,0 2 2 16,0-18-1-16,0-11 2 0,0-15-31 15,-3-12-13-15,-5-30-138 31,0-31 57-31</inkml:trace>
  <inkml:trace contextRef="#ctx0" brushRef="#br0" timeOffset="45743.301">11210 3651 72 0,'11'-9'27'0,"0"5"-14"0,10-7-46 15,-8 7-8-15,11-1 185 31,31-1-53-15,-4-1-8-16,-1-6-39 16,3 4-21-16,8 0-10 0,2-6-1 15,-2-1-7-15,-5 3-5 0,-4 0-3 16,4 4 2-16,2-2 0 16,0 0 1-16,1 2 2 15,-6 2-3-15,-6-1 0 16,-2 3 1-16,-8 5 2 15,-5 9-3-15,-6 6 0 16,-4 16 3-16,-9 22 1 16,-5 16-1-16,-8 10 1 15,-6 9 9-15,-1 7 4 16,-7 2-5-16,-4-11-2 16,-1 0-10-16,-5-15-1 0,-7-12-93 15,-14-8-38-15</inkml:trace>
  <inkml:trace contextRef="#ctx0" brushRef="#br0" timeOffset="46269.1989">11634 3618 264 0,'-13'-9'101'0,"15"9"-54"0,9 0-57 16,-1 3 16-16,9 1-6 15,5 3 0-15,2 6 2 16,3 7 3-16,0 4-2 15,-5 9-2-15,-8 7 2 0,-5 2 2 16,-6-5 4-16,-5-2 2 16,0-6 3-16,-3-5-7 15,1-6-2-15,2-5-21 0,2-11-9 16,6-13-16 0,5-22-7-16,6-11 6 0,-1-7 5 15,1 1 32-15,-3 8 14 16,0 4 15-16,0 10 6 15,-3 6-8-15,-3 2-2 16,-2 11 3 0,-2 9-6-16,-6 7-3 15,-6 17-10-15,-4 13-2 16,-6 10 2-16,-3 1 5 16,-7 5-3-16,-3-2-1 15,2-3 0-15,4-8 1 0,7-11-14 16,8-7-5-16,8-5-4 15,5-8-3-15,8-4 14 16,6-10 7-16,5-6-4 16,2-7 1-16,0 1-16 15,1 1-5-15,-1-1-24 16,-10 3-9-16,-10 8 22 16,-9 6 14-16,-8 11-11 15,-7 15-15 1,-6 5 17-16,-10 11 11 15,-6 9 9-15,-8-5 76 16,11-6 35-16</inkml:trace>
  <inkml:trace contextRef="#ctx0" brushRef="#br0" timeOffset="46330.0601">11755 4242 275 0,'19'11'22'0,"13"-20"-100"0,10-17-41 16</inkml:trace>
  <inkml:trace contextRef="#ctx0" brushRef="#br0" timeOffset="46568.5814">12584 3642 184 0,'0'-8'71'0,"-3"1"-38"0,3 3-39 0,-3 1 14 15,3 1 6-15,-2 0 6 16,-1 2 3-16,0 0 3 16,-2 2-14-16,0 3 13 0,-3 10 5 0,-3 7-7 15,-2 16 0 1,0 12-5-16,0 10-2 15,-1 2-8-15,4 1-3 0,2-7-5 16,0-12-1-16,3-9-39 16,2-24-18-16,11-26-76 15</inkml:trace>
  <inkml:trace contextRef="#ctx0" brushRef="#br0" timeOffset="46783.4572">12613 3133 280 0,'5'-15'107'0,"-2"12"-58"0,5 3-57 15,-6 5 18-15,6 8-9 16,3 9 2-16,2 27-2 16,0 37-1-16,-2 39 1 15,-6 36-1-15,-2 31 0 0,-9 15 4 16,-7-10 5-16,-3-23 17 0,-2-26 8 16,-3-29-13-16,2-27-7 15,3-23-26-15,0-21-12 16,6-70-105-1,2-62-7 1</inkml:trace>
  <inkml:trace contextRef="#ctx0" brushRef="#br0" timeOffset="47124.6366">12771 3199 232 0,'43'9'88'0,"-17"-2"-48"0,9 4-47 0,-19-11 16 0,5 4-8 16,8-4-1-16,3 0 1 16,10 0 1-16,0 0-1 15,-2 0-1-15,-3 0 1 0,-5 0-1 16,-3 0 0-16,0 0 0 16,-8 0 2-16,-2 0 1 15,-6 0 3-15,-3 0 1 16,-2 5 3-16,-5 3-3 15,0 10 1-15,-3 19-7 16,-3 30-1-16,-2 30 4 16,-1 17 5-16,4 21-1 15,2 6 1-15,0-9-3 16,0-15 1-16,-3-16-13 16,-2-21-5-16,-6-21-50 15,-7-23-20-15,-1-39-23 16</inkml:trace>
  <inkml:trace contextRef="#ctx0" brushRef="#br0" timeOffset="47395.6559">12750 3801 224 0,'8'7'85'0,"-2"-7"-46"0,17 2-46 0,-9-2 16 15,7 0-8-15,8-2-1 16,5-3 5-16,3 3 4 0,-2 0-5 15,7 0 2-15,-5 2 4 0,-3 2-6 16,-7 2 0-16,-6 3 4 16,-10 4 5-16,-19 11 2 15,-13 9 0-15,-9 13-3 16,-4 9-2-16,2-7 18 16,8-4 9-16,11-7-19 15,16-8-10-15,18-7-16 16,32-18-8-16,26-35-135 15</inkml:trace>
  <inkml:trace contextRef="#ctx0" brushRef="#br0" timeOffset="51222.911">11118 5913 176 0,'5'-2'66'0,"-5"4"-36"0,5-4-11 0,-5 0 21 15,0 2-9-15,0 0-1 16,0 2-8-16,0 3-4 16,-2 3-10-16,-4 3-5 0,-7 7 0 15,-5 6-7-15,-14 5 1 16,-2 4 12-16,-3 2 6 15,-1 7 4-15,4 0 1 16,0 2-9-16,2 0-2 16,5-6-7-16,6-3-4 15,8-6-10-15,8-7-5 16,10-5-5-16,11-8-1 16,10-9 8-16,19-6 6 0,8-12 12 15,3-2 8-15,-6-11 6 16,-5 3 4-16,-5 1 4 15,-6 5 2-15,-5 0-6 16,-8 7-2-16,-7-3-3 16,-6 3 0-16,-8-1-11 15,-8 5-5-15,-16-4-44 16,-26-3-21-16,-19-6-88 16</inkml:trace>
  <inkml:trace contextRef="#ctx0" brushRef="#br0" timeOffset="53189.5971">8644 5400 248 0,'-3'-2'93'16,"3"2"-50"-16,14 0-46 0,-9 0 16 0,5 2-12 15,6 0 0-15,11 2-1 16,7 5 2-16,6 0-1 16,2 2-14-16,3-4-6 0,3-3-10 15,7-4-5-15,1-4 5 16,-3-3 5-16,-8 3 9 15,-11-1 7-15,-10 5-6 16,-11 11-1-16,-13 11-36 16,-18 22-23-1,-9 18 31-15</inkml:trace>
  <inkml:trace contextRef="#ctx0" brushRef="#br0" timeOffset="53520.4056">8718 5786 288 0,'-3'-3'107'0,"3"6"-58"0,0 3-57 0,0 1 18 0,3 15-9 16,0 15 2-16,-3 21 0 16,0 32 3-16,-3 29-3 15,0 35-4-15,-5 23 0 0,1 10-1 16,-7-2 0-16,1-13 4 16,0-24 1-16,5-22-12 15,0-25-4-15,3-28-18 16,-1-20-8-16</inkml:trace>
  <inkml:trace contextRef="#ctx0" brushRef="#br0" timeOffset="53791.6525">8522 7217 300 0,'29'39'112'0,"-2"-10"-60"0,10 11-61 0,-21-23 18 16,2-1-7-16,3 1 3 16,1-6 4-16,7-4 2 15,-3-7-5-15,1-7-2 0,-1-13 2 16,1-15-16-16,-1-31-6 15,-2-38-27-15,0-43-11 0,-1-34-66 16</inkml:trace>
  <inkml:trace contextRef="#ctx0" brushRef="#br0" timeOffset="54527.3584">9472 7102 312 0,'16'-2'115'0,"-5"-5"-62"0,26-4-60 0,-27 4 19 0,1-4-4 15,-3-6 3-15,-8-1 2 16,-8-4 5-16,-5 0-10 16,-6-2 2-16,-5-1 1 0,0 6 2 15,-2 3 5-15,-8 7-8 16,-1 7-3-16,-5 9-11 15,-7 17-3-15,2 18-1 16,3 13 2-16,7 2 2 16,9 7 2-16,10-4-6 15,10-7 1-15,9-9-17 16,16-4-7-16,4-21-5 16,7-10-1-16,1-11 18 15,1-11 8-15,-5-9 14 0,-4 2 6 16,1-7 7-16,-5 5 2 15,-3 7 2-15,-6 4 2 16,-2 2 3-16,-3 5 4 16,-2 10-11-16,-6 21-5 15,-2 23-11-15,-8 32-1 16,-8 31-3-16,-3 19-2 16,-3 13 3-16,6-4 2 15,5-24-24-15,3-17-12 16,3-26-40-16,4-23-17 15,1-42-28 1</inkml:trace>
  <inkml:trace contextRef="#ctx0" brushRef="#br0" timeOffset="54945.9709">9467 7144 220 0,'10'6'82'0,"1"-3"-44"0,29-6-36 16,-24 6 17-16,5 3-8 16,5 1 1-16,1-1 2 15,-1 5 1-15,1 7-8 16,-1 0 2-16,0 13 2 0,-2 4 5 16,-5 5 2-16,-11 1 2 15,-8 6 2-15,-11-1-10 0,-10 7-4 16,-13-5-14-16,-11-1-4 15,0-8-17-15,5-10-8 16,6-9 3-16,4-18 4 16,7-19 5-16,4-14 4 15,9-16 11-15,7-1 4 16,6 6 26-16,4 7 10 16,12 4-5-16,2 7-3 15,6 10-12-15,2 6-3 16,2 10-5-16,1 9-3 15,0 2 0-15,0 11-1 16,-3-2-11-16,-3 5-3 16,-2-5-44-16,-5-7-19 0</inkml:trace>
  <inkml:trace contextRef="#ctx0" brushRef="#br0" timeOffset="55486.925">9805 6842 180 0,'-10'-5'68'0,"5"10"-36"0,-1 1-35 16,4-1 11-16,2 4-6 15,0 6-2-15,2 7-2 16,6 7-1-16,3 6 2 16,2-2 2-16,11 2 2 0,0-4 12 15,-1-4 5-15,-1-8 14 16,-4-1 6-16,-2-9-2 0,-3-2 0 15,-2-10-17-15,-3-8-7 16,-6-11-20-16,-4-4-7 16,-3-5 0-16,-3 2 2 15,-8-2 0-15,-5 3 0 16,2 3-1-16,0 8 0 16,4 1 2-16,4 5 4 15,3 5-6-15,3 1 0 16,5 5 5-16,2 3 1 15,14 3 1-15,5 1 1 16,3-1 3-16,3-1 0 16,-1-1 3-16,1-4 1 0,-4-4-1 15,-1 2-2-15,-4-3 7 16,-5-1 3-16,-2 1 3 16,0 1 3-16,-3-1 6 15,-3 3 4-15,-3 0-8 16,-2 6-3-16,-5 7-8 15,-3 18-3-15,-2 24-2 16,-12 33 1-16,-4 33-2 16,-11 40-1-16,-3 8 1 15,3 10-1-15,5-10 0 16,9-21 2-16,4-29-34 16,3-29-16-16,6-29-81 15</inkml:trace>
  <inkml:trace contextRef="#ctx0" brushRef="#br0" timeOffset="55728.2867">10014 7534 164 0,'22'29'63'0,"-6"-16"-34"0,5 9-36 0,-11-15 10 16,4-1 6-16,4 1 5 15,3-7 14-15,8-7 4 16,0-4-16-16,1-4 15 0,-4-7 8 16,-5 2 6-16,-8 2 5 0,-5-2-7 15,-13 3-4-15,-16-1-44 16,-19 7-20-16,-26 15-137 16</inkml:trace>
  <inkml:trace contextRef="#ctx0" brushRef="#br0" timeOffset="60652.6959">11509 4339 208 0,'11'22'79'0,"10"-9"-42"0,14 32-39 15,-17-19 17-15,30 3-7 16,13 10 3-16,18-8-6 15,27 7-3-15,5-12-1 16,24-2-1-16,2-10 0 0,12-6 0 16,-4-12 0-16,3-7-3 15,-5-13 0-15,-13-9 6 16,-1-14 3-16,-7-10 8 16,-16-7 3-16,-16-4 7 15,-11-16 2-15,-10 2-2 0,-5-6-3 16,-14-9-11-16,-13-2-4 15,-19 6 0-15,-10 5 1 16,-13-7 1-16,-16 9 2 16,-14 3-3-16,-15 1 1 15,-16 0-3-15,-11 7 2 16,-21 5 0-16,-10 10 1 16,-30 14-9-16,-4 17-1 15,-28 25-20-15,-7 24-6 16,-19 31-23-16,-23 35-7 15,2 41-74 1</inkml:trace>
  <inkml:trace contextRef="#ctx0" brushRef="#br0" timeOffset="80707.8355">6570 4207 296 0,'-6'0'110'0,"9"6"-60"0,5 17-58 0,-5-17 16 15,4 5-13-15,1 2 1 16,8 5 0-16,5 4-1 16,1 0 4-16,1 5 4 0,-1-3 6 0,-4-4 8 15,-2 0 7-15,0-5 7 16,-6-2 5-16,1-6 3 15,-3-5 3-15,0-6-12 16,5-14-6-16,6-17-16 16,10-36-7-16,26-41-56 15,19-47-26-15,14-55-96 16</inkml:trace>
  <inkml:trace contextRef="#ctx0" brushRef="#br0" timeOffset="89475.7912">5019 8972 184 0,'-16'22'71'0,"19"-16"-38"0,5 7-34 15,0-6 15-15,5 4-1 16,6-2 4-16,15-2-7 16,24-1-3-16,11-1-4 15,8 1-3-15,23-1 3 0,3-3-2 16,14 0-1-16,5-2 1 0,-14-7 1 15,0-6-1-15,1 0-1 16,-11-7 3-16,-16-2 0 16,-16-7 7-16,-13 5 6 15,-13 2 16-15,-11 0 7 16,-11 0 2-16,-7 2 2 16,-16-4-18-16,-11 0-6 15,-21 2-8-15,-8 0-2 16,-6 6-5-16,-9 1-3 15,-20 6 2-15,1 4 0 16,-6 5-4-16,-18 5-1 0,2 8 1 16,6 5 0-16,-8 6-4 15,-3 7-1-15,8 20-37 16,-2 28-14-16,-9 44-97 16</inkml:trace>
  <inkml:trace contextRef="#ctx0" brushRef="#br0" timeOffset="90256.9116">7239 9816 192 0,'5'-11'74'0,"1"20"-40"0,9-14-40 0,-4 5 14 16,18 5-9-16,11 4-2 15,10-1 2-15,6 8 2 16,20-3 0-16,17 5-1 0,2-5 1 16,30-2-1-16,10-7 0 15,31-6 11-15,27-7 7 0,16-8-5 16,30-3-2-16,28-2-6 16,26 0-2-16,22-2-12 15,8-1-4-15,16-3-84 16</inkml:trace>
  <inkml:trace contextRef="#ctx0" brushRef="#br0" timeOffset="93664.1503">7424 6720 288 0,'3'7'110'0,"0"4"-60"0,4 11-52 0,-4-9 22 15,2 9-10-15,1 18 0 16,-1 31-2-16,-2 30 0 16,-3 38-4-16,-3 42-3 0,-2 19 0 15,-3 3-1-15,2-9 0 16,4-20-22-16,-1-28-10 0,1-29-24 15,-12-22-7-15,-7-27-46 16</inkml:trace>
  <inkml:trace contextRef="#ctx0" brushRef="#br0" timeOffset="93934.379">7210 8103 204 0,'5'26'77'0,"-2"-4"-42"0,7 3-30 16,-4-6 19-16,2 8-6 15,5 4 1-15,3 8 7 16,13 3 4-16,-3 0-16 0,3-2 1 0,-5-7 1 16,-3-7 1-16,-2-8-1 15,-1-5-6-15,-2-10-4 16,-2-10-23-16,-1-26-11 15,0-42-17-15,3-38-7 16,8-30-36 0,-3-13-49-16,5-1 42 15</inkml:trace>
  <inkml:trace contextRef="#ctx0" brushRef="#br0" timeOffset="96501.3117">5644 7020 220 0,'5'-9'82'0,"0"12"-44"0,6 1-40 16,-9 0 17-16,4 3-9 15,2 6 2-15,0 9-5 16,2 9-2-16,1 16 0 16,-1 23-1-16,-2 25 0 0,0 22 0 15,-5 17 0-15,-3 12 0 16,-3-1 0-16,-2-1 0 16,-3-14 0-16,-3-11-14 15,-2-16-5-15,-3-17-78 16</inkml:trace>
  <inkml:trace contextRef="#ctx0" brushRef="#br0" timeOffset="96758.0111">5498 7816 168 0,'0'13'66'0,"5"10"-36"0,6 5-26 0,-6-8 15 16,8 9 2-16,6 17 2 15,-1 5 1-15,1 8 0 16,0 3-13-16,-4-7 4 0,4-9 3 16,-3-6-6-16,0-13-2 15,-3-10 1-15,0-12 3 0,-2-19-6 16,2-28 0-16,0-28-24 16,0-29-9-16,1-25-39 15,2-8-16-15,-1 6-24 16</inkml:trace>
  <inkml:trace contextRef="#ctx0" brushRef="#br0" timeOffset="97193.2234">4982 9179 192 0,'-3'-2'71'0,"25"6"-38"0,17 7-25 15,-18-2 16-15,32 4-10 16,21 0-1-16,27 3-7 15,23-7-2-15,38-5-2 16,15-11-4-16,32-10 1 0,29-5-45 16,19-9-20-16,5 2-21 15</inkml:trace>
  <inkml:trace contextRef="#ctx0" brushRef="#br0" timeOffset="102686.2556">3445 11137 104 0,'-40'15'38'0,"35"-13"-20"0,2 1-6 0,3-3 13 16,0 0 6-16,-2 2 6 16,-1 0-7-16,0-2-1 15,1 2-16-15,2-2-6 0,0 0-2 16,2 5-3-16,12 1-2 15,7 5 5-15,5 0 4 16,6 0 4-16,-3 0 2 16,3-4 0-16,2 0 1 15,-2 1-6-15,8-1-2 16,7 0-4-16,6-5-3 0,0-2 2 16,-3 0 0-16,1-2-1 15,9-7-2-15,1-4 1 16,0-1-1-16,-5-3 0 15,-6-8 0-15,-5 6 2 16,0-3 3-16,-5 6-2 16,7 1-2-16,-2 6-3 15,-5 2-1-15,0 7-1 16,-1 2 3-16,-2 9-2 16,-2 3 1-16,-3-1 2 15,2 5 2-15,6-1-3 16,7 5-2-16,6-6 2 15,5-1 2-15,-2-2-5 0,10 3-1 16,19-3-36-16,5-4-15 16,13-5-53-1</inkml:trace>
  <inkml:trace contextRef="#ctx0" brushRef="#br0" timeOffset="103400.3084">3418 3704 264 0,'-18'0'101'0,"15"0"-54"0,3 7-53 0,0-1 19 15,6 10-10-15,7 10-2 16,0 10 6-16,0 14 3 16,0 21-5-16,1 17-5 0,-1 22-1 15,-5 14 3-15,0 17 1 16,-6 18-1-16,-2 15-2 0,0 20 1 16,-2 20 1-16,-1 19 1 15,3 21 3 1,3 19-3-16,5 29 0 0,5 9-1 15,3 18-2-15,0 8-2 16,2 3 1-16,6 4-8 16,0 11-2-16,5 6-7 15,3-1-2-15,13-12 4 16,0-37 2-16,-14-44 6 16,-9-36 5-16,-9-24 4 15,-8-37 4-15,-5-29-18 16,-5-24-5-16,-14-26-82 15</inkml:trace>
  <inkml:trace contextRef="#ctx0" brushRef="#br0" timeOffset="103678.886">3675 10678 200 0,'0'0'77'0,"0"0"-42"0,0 2-34 0,3-2 16 16,-1 3 2-16,1 3 3 16,2 1-3-16,1 10 1 15,2 5-11-15,-1 7-1 0,9 2 2 16,11 4-4-16,-3-6 2 0,2 0-7 16,3-7-3-16,3-7 3 15,-3-6 1-15,0-18 2 16,3-9 0-16,2-26-9 15,9-24-2-15,-6-18-34 16,-6-29-15-16,4-8-55 16</inkml:trace>
  <inkml:trace contextRef="#ctx0" brushRef="#br0" timeOffset="104324.1021">4466 11315 204 0,'-8'9'77'0,"11"-2"-42"0,15-1-43 16,-4-1 12-16,7 4-2 16,11 2 1-16,7 0 1 15,6-3 2-15,24-1-3 16,8-7 0-16,2-9 1 0,14-8 0 15,10-12 2-15,-3-8-1 16,14-16 0-16,-3-9-3 16,-10-2 1-16,-14 0-2 15,-7 2 2-15,-4-4 0 0,-12 7 3 16,-17-1 6-16,-12 7 4 16,-11 9 9-16,-22 2 5 15,-12 7-10-15,-11 6-2 16,-22 7-17-16,-26 7-7 15,-10 17-16-15,-29 20-6 16,-9 24 6-16,-5 20 5 16,-13 20-8-16,8 29-3 15,11 17-76 1</inkml:trace>
  <inkml:trace contextRef="#ctx0" brushRef="#br0" timeOffset="104865.6642">11308 11049 384 0,'-16'6'143'0,"16"-1"-78"0,0 1-93 16,3-1 15-16,8 3-54 16,-1 3-17-16,6 3-49 15,-3 8-18-15</inkml:trace>
  <inkml:trace contextRef="#ctx0" brushRef="#br0" timeOffset="105000.6156">11253 11386 288 0,'0'7'107'0,"5"-5"-58"0,8-2-77 0,-2 0 9 16,10-7-87-16,5-2-35 15,4-8 62-15,-4-16 31 16</inkml:trace>
  <inkml:trace contextRef="#ctx0" brushRef="#br0" timeOffset="105180.1317">11623 10782 308 0,'5'2'115'0,"6"0"-62"0,31-2-71 0,-23 2 16 0,7 3-16 15,6-5-2-15,5-9-11 16,3-2-3-16,2 2-72 16,6 3-31-16</inkml:trace>
  <inkml:trace contextRef="#ctx0" brushRef="#br0" timeOffset="105554.7366">11938 10588 328 0,'-16'4'123'0,"11"-2"-66"0,0 3-62 15,2-1 20-15,0 3-14 16,1 6-2-16,-4 7 0 16,1 15 0-16,0 9 1 15,2 9-3-15,0 18 0 0,1 8 2 0,2 5 0 16,0-7 1-16,0-6 2 15,0-10 1-15,-3-12 1 16,-2-9-7-16,-6-12 0 16,-5-6-15-16,-2-6-5 15,-6-10 1-15,-10-4 0 16,2-4 8-16,3-4 4 16,5-3 1-16,5-4 3 15,6-5 2-15,5-2 2 16,8-4-1-16,19-11-1 0,13-14 3 15,7-4 0-15,6-9-21 16,3 1-8-16,10 1-67 16</inkml:trace>
  <inkml:trace contextRef="#ctx0" brushRef="#br0" timeOffset="105735.6301">12187 10530 168 0,'-19'-6'63'0,"11"12"-34"0,-5-6-49 15,8 3 4-15,-1 3 4 16,4 3 3-16,2-2 24 16,5-1 12-16,3 1 2 15,5 0 3-15,8-1-16 16,6-4-4-16,5-10-8 0,18-1-14 0,0-5-3 16,0-3-78-1</inkml:trace>
  <inkml:trace contextRef="#ctx0" brushRef="#br0" timeOffset="106005.1291">12242 10815 340 0,'-16'2'129'0,"14"0"-70"0,-6 0-64 0,5 1 23 0,1 5-16 15,2 1-3-15,0 16-3 16,2 12 0-16,1 20 3 16,-1 18-2-16,1 18 1 0,0 13 2 15,-3 6 0-15,0 1 4 16,0-8 2-16,2-10 0 16,4-9 1-16,-1-15-35 15,3-20-15-15,5-25-100 16</inkml:trace>
  <inkml:trace contextRef="#ctx0" brushRef="#br0" timeOffset="106546.5592">12634 10594 352 0,'8'-2'132'0,"0"2"-72"0,2 5-55 0,-4-1 30 16,-1 3-19-16,0 6-3 15,-2 2-13-15,-3 16-2 16,-5 7 0-16,-6 1-1 0,-2 10-1 16,-6 2 3-16,-2-3 2 15,3-4 0-15,2-9-1 16,5-10-24-16,3-3-9 16,5-9-7-16,9-9-2 15,2-6 13-15,5-4 7 16,3-3 15-16,2-2 9 0,1-3-2 15,-1 6 0-15,9-3 0 16,-3 2 2-16,-3 9-30 16,-8 9-11-16,-2 8 0 15,-19 19 0-15,-6 5 29 16,-1 6 13-16,-1 1 28 16,0-4 13-16,3-4 4 15,2-9 1-15,3-7-25 16,5-8-9-16,6-5-17 15,8-14-6-15,10-12 1 16,13-9 4-16,3-9-3 16,3-11 0-16,0-1 3 15,-1 6 1-15,-2 3 2 16,-5 8 2-16,-5 10 1 16,-6 5 1-16,-8 13-5 0,-8 11 1 15,-10 15 0-15,-14 16 2 16,-10 7 1-16,-8 8 1 15,-10-6-18-15,2-11-7 16,2-21-98 0</inkml:trace>
  <inkml:trace contextRef="#ctx0" brushRef="#br0" timeOffset="106664.9179">12922 10442 356 0,'32'-6'134'0,"-8"12"-72"0,26 5-61 0,-10 0 25 15,15 14-16-15,11 8-3 0,22 15-169 16,-1 20-75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7:02:57.5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2463 1707 236 0,'-5'-34'90'0,"13"26"-48"0,8-1-49 0,-8 9 14 15,5 0-10-15,0 4 0 16,6 5 4-16,5 7 3 16,7-3-1-16,9-4-2 0,2 4 2 15,3 2 0-15,0-6 1 16,3-9 0-16,5 0 0 16,13-9-2-16,3-6 1 15,0-3-4-15,-3-13 0 16,5 3 1-16,-5 3 0 15,3 3 0-15,-5-2 0 16,-9 11-3-16,1 0 2 16,-1 2 1-16,6 11 0 0,5 6 2 15,3 12 1-15,-13-3 3 16,2 7 1-16,8 3-3 16,3-3-1-16,0 0 1 15,-1-2 2-15,14-7-1 16,19-4 0-16,7-14-3 15,25-4 1-15,4-19 0 16,17-8 1-16,-6-1-5 16,3-9 1-16,-3 8-29 15,-8 5-10-15,3 15-76 16</inkml:trace>
  <inkml:trace contextRef="#ctx0" brushRef="#br0" timeOffset="6322.5536">2381 1837 316 0,'-47'-38'121'0,"36"25"-66"0,6 4-71 0,5 9 15 16,0 0-10-16,2 0-1 16,4 9 2-16,4 13 4 15,1 24 3-15,-1 16 0 0,-2 22-1 16,-2 17 3-16,-4 1 2 16,1-5 0-16,0-5-1 15,-1-8-13-15,-2-11-6 16,-10-7-50-16,-1 2-22 15,-7-13 3 1</inkml:trace>
  <inkml:trace contextRef="#ctx0" brushRef="#br0" timeOffset="6575.9807">2262 2485 280 0,'-2'13'104'0,"4"7"-56"0,6 13-58 16,-5-11 14-16,2 9-5 16,6 9 0-16,10-1-2 15,3-1 2-15,5-5 1 16,-5-7 4-16,2-1 2 0,0-12 15 16,-2-13 9-16,-3-13-12 15,3-16-4-15,0-17-12 16,3-18-3-16,-12-25-38 15,4-30-16-15,-6-11-76 16</inkml:trace>
  <inkml:trace contextRef="#ctx0" brushRef="#br0" timeOffset="7115.5096">3188 3091 204 0,'0'0'77'0,"13"9"-42"0,9 6-43 16,-12-8 10-16,9 4-3 15,12 5 0-15,22 3 5 16,14 6 2-16,7-3-2 16,29-2-3-16,-5-16 2 0,10-8 0 0,6-14 3 15,-13-15-8-15,-19-13 0 16,-22-10 9-16,-15-3 7 16,-18 2 15-16,-19-3 9 15,-19-4-7-15,-21 2-1 16,-7 14-19-16,-12 13-9 15,-25 21-29-15,-9 28-10 16,-5 21-3-16,-18 29 1 16,7 24-44-1,14 11-43-15,5 18 45 0</inkml:trace>
  <inkml:trace contextRef="#ctx0" brushRef="#br0" timeOffset="7581.4944">2027 3276 140 0,'-24'-4'52'0,"24"8"-28"0,3 5-35 0,4-4 8 16,4 6-6-16,8 11 3 16,12 0 6-16,-2 6 2 15,11 1 11-15,18 0 6 16,16-3-8-16,-2-13-1 15,18-4 0-15,8-13 4 16,-6-14-8-16,-2-15 6 0,-5-13 1 16,-8-5 5-16,-16-4 3 15,-22-5 11-15,-18-1 4 16,-21-3-5-16,-15 2-4 16,-20 5-18-16,-28 4-5 0,-14 7-12 15,-21 12-3-15,-18 21-5 16,-3 15-1-16,-14 29-23 15,9 40-9-15,0 48-57 16</inkml:trace>
  <inkml:trace contextRef="#ctx0" brushRef="#br0" timeOffset="12341.3722">2188 3567 192 0,'-16'-8'74'0,"11"3"-40"0,-3 5-33 15,8 0 14-15,5 0-4 16,6 5 1-16,15-1-2 16,46-4 1-16,26 0-6 15,45 0-5-15,55-9-1 0,48 0 3 16,37-4 1-16,32-2-15 15,26 2-6-15,24-1-44 16,56 5-55-16,21-2 26 16</inkml:trace>
  <inkml:trace contextRef="#ctx0" brushRef="#br0" timeOffset="20058.9245">11279 2331 152 0,'8'0'57'0,"-5"2"-30"0,2-2-23 15,-2 4 13-15,2-4 5 16,3 0 4-16,5-4-8 16,-2 4 0-16,2-2-11 15,0 2-2-15,0-3 1 0,3 1-3 16,0-2-2-16,0 2-3 0,0-1-1 16,-3-1-3-16,0 4-1 15,1 0-65 1,4 9-53-16</inkml:trace>
  <inkml:trace contextRef="#ctx0" brushRef="#br0" timeOffset="21200.2164">11250 2749 264 0,'3'-11'101'0,"2"7"-54"0,6 2-59 0,-6 2 13 16,0 0-4-16,8 2 3 16,1 0-1-16,7 0-2 15,0-2 2-15,3 0-2 0,-3 3 1 16,-3-3-9-16,-2 2-3 0,-2 4 7 15,-6 3 3-15,-3 0 4 16,-5 4 2-16,-5 16 1 16,-3 4 1-16,0 7 0 15,2 6 0-15,4-4 0 16,-1-5 2-16,6-3-1 16,-1-8 2-16,4-6 0 15,2-7 3-15,5-11-5 16,0-13-3-16,3-22-21 15,0-13-8-15,0-3 12 16,-6 5 7-16,1 5 21 16,-3 5 12-16,0 10-9 15,-3-2-3-15,0 8-8 16,3 7-2-16,0 7-1 16,0-1-2-16,-3 10-2 0,1 8 1 15,-1 0 1-15,-2 7 2 16,-3 0 1-16,0-5 1 15,0 1 2-15,0-7 1 16,0-5-3-16,0-6-3 16,2-5-9-16,6-13-5 15,5-2 2-15,3-15 4 16,3 4 4-16,-1 6 2 16,-2 1 3-16,0 6 1 15,0 7 1-15,0 8 0 16,0 10-5-16,0 12 1 0,-3 1 4 15,-3 13 2-15,1 4-2 16,-6 3-1-16,-2-5 1 16,0-2 2-16,-3-14-1 15,-3 3 2-15,0-16-31 16,3-12-10-16,3-25-39 16,5-27-16-16,2-13 47 15,-2 3 24-15,3 6 58 16,-3 13 24-16,-3 11-9 15,1 9-7-15,-1 5-28 16,0 11-10-16,0 10-9 16,3 10-2-16,0 10 1 15,0 34 0-15,0 25 6 16,-3 50 4-16,-5 39-5 0,-8 27-3 16,1 21-1-16,-4-6-1 15,-2-19 2-15,0-30 3 16,-1-24-40-16,4-28-15 15,2-20-62 1</inkml:trace>
  <inkml:trace contextRef="#ctx0" brushRef="#br0" timeOffset="21783.9648">12295 2359 356 0,'8'-9'134'0,"3"14"-72"0,5-5-72 16,-11 0 20-16,0 4-10 15,0 1 2-15,-2 1-1 16,-3 3-1-16,-5 4 1 16,-8 5-4-16,-6 11 0 0,-5-1-3 15,-10 8-1-15,-1 1-7 16,1-4-4-16,-3-4-4 16,8-3-1-16,5-4-16 0,21-11-43 15,9-6 9 1,10-10 22-1,5-6 13-15,0-2 26 16,0 0 31-16,-2 4 16 16,-6 2-2-16,-3 14-2 15,-4 2-6-15,-4 11-4 16,-10 10-11-16,-10 4-6 0,-6 12-3 16,-10 9 3-16,-1 0 2 15,6-4-2-15,5-9-1 16,11-9-3-16,18-11-1 15,14-11-1-15,15-16-2 0,6-14-13 16,8-19-4-16,7-2-20 16,-4 5-7-16,-14 9 10 15,-8 1-6 1,-8 8 17-16,-11 4-12 16,-12 4-4-16,-9 9 23 15,-5 13 10-15</inkml:trace>
  <inkml:trace contextRef="#ctx0" brushRef="#br0" timeOffset="22113.4076">12152 3164 272 0,'3'2'104'0,"10"7"-56"0,3-5-58 0,-8 1 16 15,3 4-2-15,-1-3 2 16,6 5 0-16,3-2-1 16,7 2-3-16,0-6 3 0,4-1 4 15,-4 0 1-15,-5-4 4 16,-2-4 10-16,-3 0 5 15,-6-5-9-15,-2-2-2 16,-3-7-15-16,-2-17-6 0,-3-36-61 16,3-41-25-16,5-43-50 15</inkml:trace>
  <inkml:trace contextRef="#ctx0" brushRef="#br0" timeOffset="22280.36">12451 2194 72 0,'3'9'27'0,"0"-1"-14"0,7 1-20 16,-2-2 3-16,8 0 27 16,5-3 16-16,6 3-13 15,7-3-6-15,14-4-10 16,7 0-5-16,1 0-11 16,-3 0-4-16,-6 4-50 15,-2 1-21-15</inkml:trace>
  <inkml:trace contextRef="#ctx0" brushRef="#br0" timeOffset="22579.4566">12663 2161 260 0,'-5'-5'99'0,"7"10"-54"0,1 4-57 0,-3-1 15 0,-3 12-7 16,-2 9-1-16,-3 17 4 16,-8 7 2-16,-8 9 0 15,-5 4 2-15,3 2 0 0,5-13 3 16,7-4 1-16,12-13-6 16,12-3 0-16,12-6 3 15,9-18 5-15,20-7-5 16,7-6-2-16,0-9-23 15,-2-5-11-15,-9-6-79 16</inkml:trace>
  <inkml:trace contextRef="#ctx0" brushRef="#br0" timeOffset="23209.8656">12388 2683 200 0,'-11'-4'77'0,"11"4"-42"0,27-5-37 0,-19 5 17 15,10-4-11-15,9 0-2 16,7-1-4-16,3-10 1 16,3-3 1-16,10 1-22 0,0-3-10 15,-2-2-11 1,-6 0-5-16,-7 6 21 15,-9 1 43-15,-7 2 22 16,-6 4 0-16,-5 0-2 0,-3 4-14 16,0 1-6-16,-2 4-9 15,-3-4-5-15,3 8 1 0,-3 0-2 16,0 5-1-16,2 13 7 16,1 14 3-16,2 14 1 15,1 19 3-15,1 17-3 16,1 17 1-16,0 5-7 15,-2 5-1-15,-1-10 7 16,-5-19 4-16,0-13-3 16,-3-12-2-16,-2-17 1 15,-8-11 0-15,-3-16-19 16,-5-6-6-16,-8-22-3 16,-3-24 0-16,3-14-8 15,2-11-4-15,3-4 16 16,3 6 8-16,5 8 14 15,3 3 4-15,3 5-6 0,4 9-2 16,4 4-3 0,2 7-2-16,0 6 1 0,2 0 1 15,-2 7 1-15,0 7 3 16,0 4-1-16,-5 17 0 16,-3 8 1-16,-5 12 1 15,-6 5-1-15,-4-7-1 16,-1 3-6-16,3-1 1 15,5-8-51-15,10-11-23 16,9-12-31 0</inkml:trace>
  <inkml:trace contextRef="#ctx0" brushRef="#br0" timeOffset="23346.5681">13102 2805 372 0,'24'-5'140'0,"24"18"-76"0,12 25-79 16,-38-7 19-16,4 17-38 15,1 16-10-15,-9 38-101 16,-29 21-45-16</inkml:trace>
  <inkml:trace contextRef="#ctx0" brushRef="#br0" timeOffset="26272.2384">11504 3415 180 0,'5'0'68'0,"9"5"-36"0,4 1-42 0,-7-1 11 16,10 4-3-16,19 8 3 16,7-4-2-16,6 1-2 0,8 1 2 15,13-2 0-15,11 5 1 0,-1-5 2 16,14-2 3-16,8 0-4 15,-3-9-1-15,8-4 0 16,1 0 2-16,-7-11-1 16,4-3 2-16,5-6-4 15,-9-9 0-15,-7-10 1 16,3-6 0-16,-6-6 2 16,-13 5 1-16,-8-9 3 15,-16 1 1-15,-10-10 5 16,-8 2 3-16,-11-6-4 15,-8-3 1-15,-10-4 2 16,-11-3 1-16,-11 1-4 16,-13 0-1-16,-15-5-2 15,-9 0 0-15,-5 11-4 0,-8-2-1 16,-16 3 3-16,-2 1 1 16,-8 3-6-16,-14 6 0 15,-2 14-3-15,-5 10 0 16,-19 18 0-16,5 16 0 15,-10 19 0-15,-3 16-2 16,-24 20-2-16,0 15 1 16,16 22 3-16,6 14 1 15,2 17-2-15,16 15 2 16,21 5-23-16,13 20-12 16,24 13-67-1</inkml:trace>
  <inkml:trace contextRef="#ctx0" brushRef="#br0" timeOffset="31542.4391">11179 741 248 0,'0'-16'93'0,"0"12"-50"0,5 0-52 15,-2 4 12-15,2 0-2 16,3 0 1-16,2 4-3 15,6 5-1-15,5 11 1 16,6 6-2-16,5 12 1 0,2 3 2 16,-2 15 2-16,0 19-1 15,-6 8 2-15,-2 3-4 0,-6 7 0 16,1-5 1-16,-1 0 0 16,1-4-9-16,-1-4-4 15,-2-8-88 1</inkml:trace>
  <inkml:trace contextRef="#ctx0" brushRef="#br0" timeOffset="31858.8915">11531 1378 248 0,'-6'-9'93'16,"12"14"-50"-16,1 3-55 0,-4-3 15 0,2 1-5 15,3 12 1-15,0 0-2 16,0 10 2-16,0 10 1 16,0-3 0-16,0 3 2 0,0-5-1 15,0-7 2-15,-3-6 13 16,1-2 7-16,4-14 24 16,3-6-21-1,-2-9-7-15,-6-13-11 16,-5-16-4-16,0-22-15 15,0-35-8-15,11-51-56 16,18-74-26-16,0-98-12 16</inkml:trace>
  <inkml:trace contextRef="#ctx0" brushRef="#br0" timeOffset="33899.4733">13944 2745 192 0,'5'-9'74'0,"-3"9"-40"0,9-2-31 16,-3 2 15-16,3 0-9 15,4-2-1-15,7 2 0 0,9-2 0 16,17 2-4-16,13-5-5 0,5 5 0 15,13-4 1-15,6 4 0 16,2-5 0-16,3 1 2 16,8 0-1-16,3 1-1 15,-11 1-8-15,-3 0-5 16,3 0-73 0,-3 2-43-16,-10-2 57 15</inkml:trace>
  <inkml:trace contextRef="#ctx0" brushRef="#br0" timeOffset="34168.7348">15245 2456 192 0,'8'-4'74'0,"19"-1"-40"0,7 10-38 15,-21-5 15 1,11 4-6-16,3-2 0 0,2 3-3 16,2 4-2-16,4 4 1 15,-1 0-1-15,-2 3 2 0,-13 1 3 16,-19 5 4-16,-22 16 2 16,-39 8 3-16,-39 25-27 15,-54 34-11-15,-52 39-72 16</inkml:trace>
  <inkml:trace contextRef="#ctx0" brushRef="#br0" timeOffset="36844.4403">16211 2489 344 0,'-3'-9'129'0,"3"9"-70"0,0 0-73 16,0 0 19-16,3 0-7 15,0 0 1-15,2 0-2 16,6 0 0-16,4 0 2 15,7 0-22-15,1 0-9 0,4 5-64 16,-1 4-66 0</inkml:trace>
  <inkml:trace contextRef="#ctx0" brushRef="#br0" timeOffset="37021.2372">16280 2628 356 0,'-5'-9'134'0,"5"14"-72"0,2-1-79 0,1 1 17 15,2-1-11-15,8-2 1 16,11 9-49-16,8-2-21 16,5 6-45-16,0-3-17 0</inkml:trace>
  <inkml:trace contextRef="#ctx0" brushRef="#br0" timeOffset="37276.6032">16240 2937 304 0,'-13'-2'115'0,"13"4"-62"0,3 0-66 15,-3 2 17-15,0 5-6 16,2 2 3-16,3 0 2 15,3 5 3-15,0-3-3 16,0 0 0-16,0 3 1 0,0-3 2 16,0-9 1-16,-3 1 12 15,3-10 5-15,0-3-23 0,0-21-12 16,5-26-83-16,6-51-36 16,-6-33 11-1</inkml:trace>
  <inkml:trace contextRef="#ctx0" brushRef="#br0" timeOffset="37427.4929">16436 1929 232 0,'-5'0'88'0,"7"5"-48"0,6 17-51 0,-5-7 11 15,5 5-3-15,0 6 3 16,2 3 3-16,4 9 3 16,-1 6-3-16,0 4 0 0,-2 1 1 0,-3-1-2 15,-6-6 1-15,1-2-9 16,-3-12-1-16,0-3-71 15</inkml:trace>
  <inkml:trace contextRef="#ctx0" brushRef="#br0" timeOffset="37730.2066">16603 2123 240 0,'15'-9'90'0,"-1"5"-48"0,7 0-51 15,-8 4 14-15,6-5-7 16,-1 5 0-16,6 0 2 16,0 0 2-16,-3 0-1 15,-3 0-1-15,1 5 1 0,-3 3 3 16,-3 6 2-16,-5 10 4 0,-5 9 1 16,-3 16 3-16,-8 8 2 15,-5 7-9-15,-6 4-4 16,0 7 0-16,-2-9 0 15,-3-6-4-15,1-5-1 16,2-9-39-16,-1-13-17 16,4-11-53-1</inkml:trace>
  <inkml:trace contextRef="#ctx0" brushRef="#br0" timeOffset="37923.0229">16600 2434 276 0,'-5'-28'104'0,"2"28"-56"0,3 0-43 0,0 0 22 0,0 0-15 15,0 6-4-15,0 5-5 16,-3 13 0-16,-2 18-2 16,-3 13-1-16,-5 16 3 0,-6 11-2 15,-4-3 2-15,-4 5-2 16,1-18 2-16,-1-11-31 16,-2-11-11-16,5-11-178 31,22-46 97-31</inkml:trace>
  <inkml:trace contextRef="#ctx0" brushRef="#br0" timeOffset="38075.4649">16595 2619 288 0,'5'0'107'0,"6"9"-58"0,10 9-59 0,-13-5 14 16,8 11-5-16,2-4 0 16,3 7 3-16,-2-3 1 15,-3-2-1-15,-3 0-10 0,-3-7-3 16,-2-1-54-16,3-12-24 15,0-33-9 1</inkml:trace>
  <inkml:trace contextRef="#ctx0" brushRef="#br0" timeOffset="38239.2285">16931 2370 252 0,'-3'2'93'0,"6"9"-50"0,2 7-52 0,-2-7 12 15,-1 11-7-15,1 11 3 16,0 14 4-16,-1 3 3 0,-2 5-2 15,-2-4 2-15,-1-9 3 0,-2-9-3 16,-1-2-1-16,1-13-64 16,-3-18-28-16,0-22-11 15</inkml:trace>
  <inkml:trace contextRef="#ctx0" brushRef="#br0" timeOffset="38420.9182">17097 2097 272 0,'0'-11'104'0,"6"15"-56"0,4 12-58 15,-4 1 16-15,1 16 0 16,7 22 6-16,-1 29-2 16,3 33 0-16,-3 40-6 15,-5 19-5-15,-11 27 0 0,-10-5 3 16,-11-12 1-16,-10-26-12 0,-6-16-7 16,-5-30-108-1,-5-32-50-15,5-47 89 16</inkml:trace>
  <inkml:trace contextRef="#ctx0" brushRef="#br0" timeOffset="38674.2586">17346 2304 356 0,'5'0'134'0,"3"-4"-72"0,11 8-77 15,-3-4 21-15,5 4-13 16,3 1 0-16,0 4-23 16,-3 2-10-16,0 2-76 15,-5-4-54 1,-22 28 68-16</inkml:trace>
  <inkml:trace contextRef="#ctx0" brushRef="#br0" timeOffset="38958.1052">17314 2604 200 0,'6'-22'74'0,"2"22"-40"0,5-5-33 0,-8 1 14 15,0 0 1-15,1 4 2 16,2-7-7-16,-3 3-2 15,0 1-5-15,0 1-1 0,-2 2 3 16,0 5-3-16,-3 10-2 16,0 9-3-16,-3 16-1 15,0 6 2-15,1 9 0 16,-1 7 5-16,3-2 2 16,0-10 11-16,0-12 6 15,0-7-3-15,0-7-2 16,3-17-24-16,10-14-7 0,8-33-61 15,8-32-26 1,3-25-4-16</inkml:trace>
  <inkml:trace contextRef="#ctx0" brushRef="#br0" timeOffset="39004.7774">17579 2181 4 0,'-5'-3'0'0</inkml:trace>
  <inkml:trace contextRef="#ctx0" brushRef="#br0" timeOffset="40414.0922">17330 2406 176 0,'3'-5'66'0,"2"1"-36"0,8 4-22 0,-5 0 18 16,8 0-4-16,3 0-1 15,7-5-11-15,9 5-4 16,7-9-4-16,13-8-4 0,27-12 1 16,6-13-52-16,-4 0-24 15,-4-8-8 1</inkml:trace>
  <inkml:trace contextRef="#ctx0" brushRef="#br0" timeOffset="40605.2362">17587 2703 312 0,'-11'0'115'0,"11"2"-62"0,3-2-75 16,0 0 13-16,2 0-15 15,5-4 0-15,6-5-14 16,11-17-3-16,15-12-57 16,0-4-27-16</inkml:trace>
  <inkml:trace contextRef="#ctx0" brushRef="#br0" timeOffset="40732.6398">17899 2379 180 0,'-5'9'68'0,"-3"15"-36"0,-3 3-31 15,3-14 16-15,-2 11-5 16,-9 11 3-16,-2 7-6 0,0 2-1 15,2 5-4-15,1-9-3 0,2-5 2 16,3-13-44-16,2-2-17 16</inkml:trace>
  <inkml:trace contextRef="#ctx0" brushRef="#br0" timeOffset="40924.3385">17714 2017 276 0,'3'5'104'0,"10"19"-56"0,16 7-58 0,-13-2 14 16,8 21-8-16,5 25 3 15,5 31-2-15,0 11 1 16,1 15 2-16,5-10 4 0,4-8 2 0,7-15 2 16,-1-13 0-16,-2-19-15 15,-3-21-8-15,-6-17-102 16</inkml:trace>
  <inkml:trace contextRef="#ctx0" brushRef="#br0" timeOffset="41091.6769">17960 1841 312 0,'-16'4'115'0,"16"1"-62"0,11 8-66 16,-9-2 17-16,4 7-6 15,-1 2 1-15,5 10-30 0,1 8-12 16,0 13-77-16,-6 37-33 16</inkml:trace>
  <inkml:trace contextRef="#ctx0" brushRef="#br0" timeOffset="41766.4668">16259 3217 224 0,'18'2'85'0,"1"5"-46"0,28 6-48 16,-23-4 12-16,11 2-2 15,10 11 1-15,18-5 0 0,16 12 1 16,6-7-2-16,18 7-1 16,6-9 3-16,2-7-4 0,16-9 0 15,-3-8 3-15,1-7 1 16,7-11-1-16,-5-13-2 16,2-3-4-16,-2-2 0 15,-10-4 2-15,-19-9 3 16,-14-4 2-16,-4-5 1 15,-14-4 2-15,-13-2 3 16,-13-5 5-16,-14-6 3 16,-21-5 2-16,-10-4 3 0,-13 0 1 15,-9-1 3-15,-10 12-3 16,-21-2 0-16,-11-1-12 16,-10 8-7-16,-25 1-5 15,-12 12-2-15,-22 3-5 16,-7 15-2-16,-16 7 2 15,-6 12 5-15,-21 14-11 16,-5 21-4-16,0 22-3 16,-8 27-3-16,7 26-13 15,-9 31-4-15,20 33-66 16,14 40-35 0,5 20 72-16</inkml:trace>
  <inkml:trace contextRef="#ctx0" brushRef="#br0" timeOffset="42275.7365">16444 3437 204 0,'26'-2'77'0,"17"2"-42"0,33-2-39 0,-15 2 15 16,27-4-4-16,44-1 3 15,40-4-3-15,18-4-2 16,27 0-2-16,27 2-3 0,20 2 1 16,6 5-98-1</inkml:trace>
  <inkml:trace contextRef="#ctx0" brushRef="#br0" timeOffset="43116.3622">16380 1967 232 0,'-10'-47'88'0,"10"43"-48"0,-3-5-47 0,-2 9 14 16,0 5-7-16,-1 8 0 15,-2 9-3-15,-2 15 0 16,-1 16 2-16,1 29-2 0,-1 15 1 15,0 24 0-15,3 3 0 16,1 17 4-16,-1-2 3 16,0-11-2-16,0-16-2 15,2-11-97 1</inkml:trace>
  <inkml:trace contextRef="#ctx0" brushRef="#br0" timeOffset="43357.9488">16727 1748 288 0,'26'-8'107'0,"11"16"-58"0,32 1-59 15,-32-2 14-15,32 0-8 16,16-1 0-16,18-1 5 15,8-5 1-15,0 0 0 16,11 4-28-16,-6 0-10 0,-5 5-72 16,3 15-35-16,-8 3 70 15</inkml:trace>
  <inkml:trace contextRef="#ctx0" brushRef="#br0" timeOffset="43553.5032">18389 1989 344 0,'-11'0'129'0,"11"-5"-70"0,3 14-80 0,-1 0 17 16,-2 15-5-16,0 18 2 16,0 42 0-16,-2 39 0 15,-1 41 4-15,-5 49-25 0,-5 52-11 16,-3 61-84-1</inkml:trace>
  <inkml:trace contextRef="#ctx0" brushRef="#br0" timeOffset="49003.1619">10798 1991 308 0,'-3'-7'115'16,"0"7"-62"-16,3 5-64 0,0-5 18 0,0 4-9 15,0 3 0-15,-2 6 0 16,-4 5-2-16,-2 6 3 16,1 5-2-16,-4 10 1 0,0 8-38 15,-2 3-18-15,0 10-56 16</inkml:trace>
  <inkml:trace contextRef="#ctx0" brushRef="#br0" timeOffset="49452.5997">10583 1757 288 0,'-5'-4'110'0,"5"8"-60"0,-3-4-65 0,1 7 13 16,-4 0-11-16,-1 8-2 16,-7 9 3-16,-2 16 5 15,1 15 4-15,-1 11 2 0,0 22 1 16,3 9-3-16,7 14 0 16,6-6 2-16,14-1 0 15,23-22 1-15,18-7 0 0,9-20-3 16,12-22 2-16,9-29-8 15,0-26-2-15,-14-22 15 16,-13-13 6-16,-13-5 33 16,-10-17 17-16,-14 1-9 15,-8-1-5-15,-13-5-20 16,-16 5-8-16,-23 11-22 16,-20 17-10-16,-47 31-53 15,-44 57-23-15,-67 58-53 16</inkml:trace>
  <inkml:trace contextRef="#ctx0" brushRef="#br0" timeOffset="54721.8043">12285 3739 300 0,'-14'-41'112'0,"17"25"-60"0,2 5-67 0,-2 9 16 16,0 2-5-16,2 0 2 15,3 13 2-15,2 14 0 16,1 12 0-16,0 21 2 0,2 26 3 16,-3 13-4-16,-4 18-1 0,-6 0 2 15,-3-7 3-15,-5-9-2 16,0-1 0-16,0-10-8 15,0-15-4-15,0-9-61 16,3-11-27-16,2-6-7 16</inkml:trace>
  <inkml:trace contextRef="#ctx0" brushRef="#br0" timeOffset="54962.8526">12070 4630 240 0,'-21'0'90'0,"13"5"-48"0,13 3-51 16,1 3 12-16,4 5-4 16,9 8 0-16,7 7-6 15,6 6 0-15,0 3 3 16,5 0 6-16,0-7 7 0,8-11 12 0,-5-2 9 16,-1-11 9-16,6-12 3 15,-2-14-20-15,2-18-8 16,5-21-7-16,0-16-2 15,-2-23-63-15,-9 0-27 16,-12 7-46 0</inkml:trace>
  <inkml:trace contextRef="#ctx0" brushRef="#br0" timeOffset="55247.8499">11589 4985 312 0,'-6'-11'118'0,"14"9"-64"0,8 2-65 16,-8 2 18-16,8 3-12 15,8 6 1-15,0 13 2 16,2 11 1-16,-2 11 1 16,-3 3 0-16,-2-1 0 0,-6-6-29 15,-3-6-10-15</inkml:trace>
  <inkml:trace contextRef="#ctx0" brushRef="#br0" timeOffset="55397.2758">11954 4809 280 0,'-3'-2'107'0,"9"4"-58"0,7 7-59 0,-8-1 14 16,3 8-5-16,8 4 2 15,0 4 2-15,-3 0 3 16,-8 7-3-16,-2 2-2 0,-8 0 2 16,-6 5-64-16,-2 4-26 0</inkml:trace>
  <inkml:trace contextRef="#ctx0" brushRef="#br0" timeOffset="55579.9741">12173 4796 304 0,'8'-9'112'0,"3"7"-60"0,5 4-56 16,-11 2 18-16,3 5-4 16,-3 4 1-16,1 7-3 15,-6 7 0-15,-3 6-5 16,-10 11 0-16,-11 2 1 0,-16 9-42 15,-10 11-17-15,-8 7-78 16</inkml:trace>
  <inkml:trace contextRef="#ctx0" brushRef="#br0" timeOffset="55773.0659">11740 5126 272 0,'8'3'104'0,"2"10"-56"0,6 15-60 0,-11-6 15 16,-2 12 4-16,-3 16 4 16,-3 23-2-16,-5 4-1 15,-2 5-4-15,2-5-7 0,-3-7-3 16,6-12-77 0,5-16-73-16,3-36 38 15</inkml:trace>
  <inkml:trace contextRef="#ctx0" brushRef="#br0" timeOffset="55971.232">12041 5067 240 0,'40'-7'90'0,"-14"7"-48"0,14-2-49 16,-24 2 14-16,2 0-7 16,1 4 0-16,-3 3 2 15,-6 4 3-15,-4 9-2 16,-9 17 0-16,-15 10 1 0,-14 6-16 15,-16 8-4-15,-2 5-32 16,0 3-11-16,-3-7-27 16</inkml:trace>
  <inkml:trace contextRef="#ctx0" brushRef="#br0" timeOffset="56434.883">11954 5400 188 0,'40'-27'71'0,"-17"21"-38"0,14-1-36 0,-26 7 13 15,2 2-1-15,-2 0 2 16,-3 3 3-16,-3 1 4 16,-10 8-10-16,-14 6-7 0,-5 6-1 15,-7 7 0-15,-4 7 0 16,-2-3 0-16,-5 1 2 16,0-5 3-16,2-2 4 15,5-9-4-15,12-2-3 16,12-7-17-16,11-2-5 0,11-5 8 15,10-3 3-15,5-6 9 16,11-8 2-16,14 3-3 16,4-6 1-16,1-1 2 15,-9 6 3-15,-7 2-4 16,-8 5-1-16,-8 7 0 16,-11 6 2-16,-11 11 5 15,-9 9 6-15,-15 6-9 16,-12 7-5-16,-6 0 1 15,3-2 1-15,0-13 2 16,3-7 3-16,2-9-8 16,3-11 0-16,5-6-16 15,6-7-3-15,7-2 9 16,8-5 6-16,11 3 8 16,8-5 7-16,16-5-3 15,26-1 2-15,14-9-7 0,12-14-1 16,19-17-93-1</inkml:trace>
  <inkml:trace contextRef="#ctx0" brushRef="#br0" timeOffset="56810.6269">12420 5263 212 0,'15'-4'82'0,"-1"4"-44"16,17-9-40-16,-15 4 14 0,8-1-8 16,8-3-1-16,5-9 1 15,8 3 0-15,5-3-2 16,-5 1-2-16,-5-1 1 0,-6 5 1 16,-5 2 3-16,-5-3 7 15,-5 8 2-15,-3-1 1 16,-3 5 1-16,-3 6-4 15,-2 14-2-15,-5 17-4 16,-6 16 1-16,-5 22 0 16,0 22 1-16,0 8 0 15,1 5 2-15,-1 0-3 16,2-17 1-16,1-10-3 16,0-12 0-16,-1-16-10 15,-2-14-4-15,-5-12-86 0,-16-29-38 16,0-23 20-1</inkml:trace>
  <inkml:trace contextRef="#ctx0" brushRef="#br0" timeOffset="57094.0435">12308 5470 276 0,'-21'-4'104'0,"21"4"-56"0,6 0-65 0,-1 0 14 15,8-7-4-15,19 1 3 16,10-3 3-16,6-2 1 15,-3-2 0-15,2 4-3 0,-4 2 0 0,-9 5 4 16,-7 4 1-16,-14 7 15 16,-13 13 6-16,-8 4 4 15,-8 10 1-15,-3-1-4 16,1-4-3-16,5-5-11 16,5-4-6-16,10-8-23 15,12-14-8-15,17-22-24 16,30-27-7-16,0-35-65 15</inkml:trace>
  <inkml:trace contextRef="#ctx0" brushRef="#br0" timeOffset="60336.7375">17433 600 332 0,'14'0'126'0,"-9"0"-68"0,6 11-70 0,-9-7 18 15,1 9-10-15,-3 12 0 16,0 19 0-16,-3 22 3 16,-2-2 0-16,-3 15-2 0,3 9 2 15,-1-13 1-15,4 3 0 16,7-12 0-16,0-2 0 15,1-5-36-15,-4-4-13 16,-2 7-76 0</inkml:trace>
  <inkml:trace contextRef="#ctx0" brushRef="#br0" timeOffset="60636.5902">17261 1263 300 0,'0'14'112'0,"8"8"-60"0,0 20-63 16,-5-23 18-16,5 12-7 16,5 11 2-16,3 0-1 15,3 0-1-15,2-13 1 16,0-3 21-16,3-10 12 0,2-16-2 15,3-16 1-15,3-10-16 16,2-21-5-16,3-23-17 16,3-18-4-16,2-14-42 15,1-8-19-15,-9-3-72 16,-5 23-41-16,-13 19 90 16</inkml:trace>
  <inkml:trace contextRef="#ctx0" brushRef="#br0" timeOffset="61477.9519">18767 3221 276 0,'-3'-11'104'0,"3"11"-56"0,0 0-58 0,0 0 16 15,-2 5-6-15,-4 1 0 0,-2 8 0 16,-2-1 2-16,-6 11-1 15,-5 9-1-15,-6 5 1 0,-4 6-1 16,-6-7 2-16,2-4-3 16,1 5 0-16,2-1-6 15,6 3 0-15,4-3-4 16,6-8 2-16,9-7-2 16,7-2 0-16,7-2 3 15,17-10 3-15,8-3 5 16,8-5 2-16,2-5 2 15,3-3 0-15,5-1 6 16,6-4 6-16,-3-3 5 16,-3 3 2-16,-8-3 5 15,-5-1 5-15,-7 4 2 0,-7-5 0 16,-4 5-1-16,-11-3 1 16,-8-6-19-16,-8-2-9 15,-13-5-23-15,-16-4-10 16,-14-2-39-16,-12 2-16 15,-22-7-70 1</inkml:trace>
  <inkml:trace contextRef="#ctx0" brushRef="#br0" timeOffset="160412.0129">11523 3221 184 0,'-11'0'71'0,"11"0"-38"0,-3 0-30 0,3 0 15 16,6 0-3-16,4 0 1 16,14 0 3-16,24 5 0 15,20-5-10-15,33 0-5 0,31 0-3 16,46 0-1-16,46-9 0 16,36-9-9-16,31-6-2 15,26-22-93 1</inkml:trace>
  <inkml:trace contextRef="#ctx0" brushRef="#br0" timeOffset="161058.279">16679 3444 252 0,'48'-7'96'0,"31"16"-52"0,72 7-51 0,-53-12 14 16,58 0-12-16,61 7 1 15,50 5-27-15,53-1-11 16,61-6-54-16,24-13-23 15</inkml:trace>
  <inkml:trace contextRef="#ctx0" brushRef="#br0" timeOffset="221814.6753">5405 7845 352 0,'16'-13'0'0,"-2"-14"22"0,-12 16-1 16,1-6 7-16,-3-10 3 15,-3 1-6-15,-10-7-3 16,-13-5-12-16,-19-2 2 0,-14 3 2 15,-12-1-5-15,-22 1-3 16,-7 2-3-16,-25 4-3 16,-7 9 1-16,-11 4-1 0,-10 16 4 15,-1 11 5-15,-10 15-5 16,6 7-2-16,-7 15-6 16,12 22-2-16,0 14-28 15,2 19-13-15,8 30-41 16,-13 30-20-16,5 6 0 15</inkml:trace>
  <inkml:trace contextRef="#ctx0" brushRef="#br0" timeOffset="222295.3663">3233 8107 236 0,'-8'-6'90'0,"29"6"-48"0,22 2-51 15,-11 7 12-15,44-3-7 16,49 3 0-16,39-4 0 16,37-5 0-16,40-9 3 15,44-7-11-15,43-10-2 0,53-5-77 16</inkml:trace>
  <inkml:trace contextRef="#ctx0" brushRef="#br0" timeOffset="224352.1352">8049 8191 212 0,'42'0'79'0,"16"2"-42"0,24-11-43 0,-37 7 12 16,40-2-4-16,29-3 1 15,28-6-4-15,36 2-1 16,2-7 1-16,23 1 2 0,28-1 4 15,15 0-4-15,2-1-1 16,17 5-18-16,15 1-5 16,4 6-64-1</inkml:trace>
  <inkml:trace contextRef="#ctx0" brushRef="#br0" timeOffset="226138.7374">14195 8169 264 0,'24'4'99'0,"13"-6"-54"0,34 4-55 16,-31-2 14-16,37 0-3 15,26 0 3-15,37-2-3 16,40 2-1-16,29-2 0 16,37 0 4-16,45 0 5 0,45-1-10 15,50-3-1-15,46-1-39 16,60-2-15-16,40 3-47 16</inkml:trace>
  <inkml:trace contextRef="#ctx0" brushRef="#br0" timeOffset="227114.2649">13634 7854 212 0,'0'11'79'0,"5"-11"-42"0,9 4-45 16,-4-2 12-16,9 1-4 15,12 1 2-15,20 5-6 16,12 4 1-16,14 2 1 16,18 8 1-16,8 1 3 0,19 4-3 15,10-1-2-15,9-3-5 16,12-11 0-16,3-6 2 16,5-5 1-16,-7-11 5 15,-1-4 4-15,-12-9 3 0,-14-2 1 16,-6 0 0-16,-15-1 2 15,-16-1 1-15,-16 2 3 16,-18-1 2-16,-14-6 2 16,-10-2 1-16,-16-4 1 15,-16-5-11-15,-13-6-5 16,-25 1-1-16,-4 1 2 16,-16 0 0-16,-21-1 0 15,-9 5-1-15,-20 5 2 16,-14 4-5-16,-13 13-1 15,-18 11-2-15,-27 16 0 16,-11 17-7-16,-18 18-2 0,-18 33-23 16,-1 31-8-16,-7 37-68 15</inkml:trace>
  <inkml:trace contextRef="#ctx0" brushRef="#br1" timeOffset="235765.1507">12938 2342 272 0,'-16'-38'101'0,"8"18"-54"0,-5 3-57 15,5-1 16-15,-5-2-2 16,-6-6 2-16,-10 1 2 16,-5-1 0-16,-3-3-4 15,-3 3-1-15,-5 2 1 0,-10-10-5 0,-9 12-1 16,-2-4-2-16,-3 11 3 16,-10-5 0-16,-11 11 1 15,5 9-5-15,-7 9 1 16,-9 11 0-16,1 6 2 15,-1 16 1-15,-5 15 3 16,0 16-6-16,14 15-1 16,4 14 2-16,9 6 1 15,10 6-3-15,16 16 1 16,16-6 0-16,24 13-1 16,24-3 1-16,18-10 3 0,32 1-5 15,21-12 0-15,31-19-11 16,9-23-1-16,18-16 2 15,3-28 2 1,8-25 15-16,2-22 6 0,-2-22 9 16,0-9 2-16,-13-26-3 15,-14-9 1-15,-10-2-3 16,-19-7 0-16,-24-2-1 16,-20 7 2-16,-14-25-1 15,-37 5 2-15,-24 2-6 16,-21 15-3-16,-37 3-6 15,-13 10-2-15,-32 17-2 16,-3 14 3-16,-13 18-2 16,-8 22-1-16,-10 18-26 15,0 26-12-15,4 10-56 16,4 27-47-16,15-1 55 16</inkml:trace>
  <inkml:trace contextRef="#ctx0" brushRef="#br1" timeOffset="236272.2742">9914 3003 308 0,'18'-13'115'0,"17"4"-62"0,34-9-62 0,-32 12 18 16,37-3-20-16,13 4-3 16,27 1-4-16,10 2-2 15,11 2 12-15,3 0-12 0,-9 2-1 16,-2 11-42 0,-10 5-61-16,-11 11 24 15</inkml:trace>
  <inkml:trace contextRef="#ctx0" brushRef="#br1" timeOffset="236632.9387">10843 3230 328 0,'-35'-9'123'0,"27"9"-66"0,-2 0-73 16,7 5 18-16,0-1-11 15,-2 5 3-15,2 17 2 16,-2 18-1-16,0 25 4 16,0 28-2-16,-1 33 1 0,1 29-3 15,0 44 1-15,-3 26 2 0,3 20 1 16,-3 22 1-16,0 7 2 16,2 24-3-16,1 11-2 15,2 13 4-15,1 5 1 16,-4-7 0-16,1 3 1 15,3-23-4-15,2-24 0 16,2-33-6-16,3-29-3 16,3-33-8-16,3-28-3 15,2-16-11-15,-2-15-3 16,-1-18-65 0</inkml:trace>
  <inkml:trace contextRef="#ctx0" brushRef="#br1" timeOffset="236983.1605">10255 8811 296 0,'-31'0'110'0,"25"-3"-60"0,4 6-54 15,2-1 18-15,0 7-13 16,5 4-2-16,8 9 0 16,6 2 0-16,2 9 1 15,5 5 0-15,3 6 0 0,-2-4 4 16,-1-3 5-16,-5 0 1 0,3-6 2 16,3-6 0-16,-1-3 0 15,11-5-2-15,0-8-1 16,6-9-3-16,-1-6-1 15,-2-10-3-15,-3-10 1 16,0-27-35-16,2-40-13 16,12-59-99-1</inkml:trace>
  <inkml:trace contextRef="#ctx0" brushRef="#br1" timeOffset="238466.1256">10515 9706 292 0,'29'4'110'0,"21"3"-60"0,13 4-85 0,-36-5 5 16,5-1-86-16,-1-3-35 16</inkml:trace>
  <inkml:trace contextRef="#ctx0" brushRef="#br1" timeOffset="239095.4256">10157 10167 272 0,'-5'2'101'0,"16"-2"-54"0,12 0-57 0,-4 0 14 0,5-2-5 15,8-3 2-15,5-4 2 16,2-4 1-16,9-2-2 16,10-5-2-16,-5 7 3 0,-3 4-11 15,-7 7-4-15,-9 4 3 16,-5 11 3-16,-8 16 1 15,-7 8 4-15,-7 14 2 16,-7 6 2-16,0 1 3 16,-2-3 3-16,2-9-4 15,2-9-1-15,4-10-4 16,2-14-3-16,5-17-7 16,8-20-4-16,3-23 5 15,2-10 3-15,1-5 6 16,-1 5 2-16,6 8 15 0,-3 7 6 15,0 7-3-15,-2 9-1 16,-3 10-9-16,-3 12-2 16,-5 15 0-16,-3 13 0 15,-5 11-4-15,-3 9-1 16,-8 1-1-16,-2-1-2 16,-3-5 3-16,-5-3 2 15,2-10-35-15,1-15-15 16,10-15-34-16,5-29-14 15,11-18-1 1,0-4 201 0,10-7-54-1,1 14-10-15,-6 12-20 16,-3 21-12-16,-2 13-8 16,-3 10-1-16,-2 17-2 15,-3 3 6-15,-3 8 6 0,-5 3 3 16,0-10 3-16,0 0-10 15,0-9-2-15,0-14-57 16,3-26-25-16,5-33-39 16</inkml:trace>
  <inkml:trace contextRef="#ctx0" brushRef="#br1" timeOffset="239260.4639">11404 9494 264 0,'15'-59'101'0,"-9"56"-54"0,2 3-42 15,-3 5 24-15,3 6-12 16,0 22 1-16,2 22-9 15,1 38-3-15,0 48-3 16,-3 57-3-16,-3 67 1 0,-3 50-6 0,1 36 1 16,0-3-25-16,-1-22-8 15,-4-48-78 1,-9-66-46-16,-5-71 73 16</inkml:trace>
  <inkml:trace contextRef="#ctx0" brushRef="#br1" timeOffset="241316.6869">12002 9596 312 0,'0'-9'115'0,"2"9"-62"0,6-2-64 16,3 2 16-16,2 0-6 15,0 0 0-15,0 2 1 16,-2 4 0-16,-3 1 0 16,-8 2-3-16,-8 4 2 0,-11 5 1 15,-10 8 0-15,-5 7 0 16,-6 5 2-16,-2 1-1 15,2-1 2-15,6-3-2 16,7-4-1-16,9-7-8 16,7-4-3-16,11-7-3 0,8 1 1 15,5-8 2-15,6-8 2 16,2-5-5-16,3-6-4 16,2 0 3-16,-2 2 1 15,-3-5 2-15,-5 5 2 16,-5 9-5-16,-9 2-1 15,-7 11 0-15,-5 11 0 16,-9 11 6-16,-7 5 4 16,-9 4 8-16,-4 2 6 15,-1 2 18-15,3-4 8 16,8-9-13-16,8-6-4 16,7-5-20-16,12-9-8 0,12-4-8 15,11-14-1-15,11-6-13 16,3-15-7-16,2-1-33 15</inkml:trace>
  <inkml:trace contextRef="#ctx0" brushRef="#br1" timeOffset="241602.4642">11613 10440 236 0,'-6'-7'88'0,"9"10"-48"0,2-3-49 16,-2 4 14-16,2 0-5 0,3 3 0 15,8 4-5-15,0 5 1 16,2-3 2-16,4 0 3 0,-1 5 2 16,0-3 12-16,0-2 5 15,-2-6 9-15,-4-3 5 16,1-8-10-16,0-7-1 15,0-13-19-15,0-20-6 16,-3-34-53-16,0-28-21 16,-7-19-46-1</inkml:trace>
  <inkml:trace contextRef="#ctx0" brushRef="#br1" timeOffset="241783.8769">11806 9635 208 0,'-6'-2'77'0,"9"0"-42"16,13 4-37-16,-5 0 14 0,4-4-4 15,12 0 2-15,18-5 4 16,13 1 3-16,3-1-9 16,2-2 0-16,14 0 2 0,-3 3-8 15,3 1-1-15,-14 5-1 16,-7 0 2-16,-11 3-50 16,-11 1-19-16,-10 5-33 15</inkml:trace>
  <inkml:trace contextRef="#ctx0" brushRef="#br1" timeOffset="242021.9445">12295 9377 272 0,'-8'-2'104'0,"3"9"-56"0,0 6-58 0,-1-2 14 15,-4 18-8-15,-6 15 3 16,-8 17 0-16,-5 17 1 15,-8 5 0-15,3-3 2 0,7-12 3 16,11-6 0-16,19-7 0 16,10-9-3-16,14-6-2 15,7-16-8-15,11-6-5 16,16-16-26-16,5-15-13 16,0-11-49-16</inkml:trace>
  <inkml:trace contextRef="#ctx0" brushRef="#br1" timeOffset="242383.2636">11946 10129 244 0,'5'-6'93'0,"11"-6"-50"0,11 1-55 16,-6 5 15-16,10-1-18 15,9-8-6-15,3-5-8 16,-1-4-5-16,0-5 19 16,-2 3-1-16,0 1 1 0,-9 3 35 15,-7 2 15-15,-5 7 12 16,-3 2 7-16,-3 11-15 16,-3 9-21-16,-2 15-9 15,0 14-6-15,-3 17 0 16,1 26-4-16,-1 10 0 15,0 6 1-15,1 2 2 16,2-9 3-16,-3-8 4 16,0-18 0-16,-2-11 2 15,-1-13-28-15,-2-16-13 16,-5-29-100 0</inkml:trace>
  <inkml:trace contextRef="#ctx0" brushRef="#br1" timeOffset="242563.446">12311 10140 260 0,'-8'9'99'0,"5"4"-54"0,-2 22-42 15,0-15 23-15,0 9-8 16,-6 11-1-16,-5 8-1 16,0 3 3-16,-2 0-11 15,-1 2-7-15,1-7-3 0,-1-6-79 16,6-10-35-16</inkml:trace>
  <inkml:trace contextRef="#ctx0" brushRef="#br1" timeOffset="242684.5537">12496 10294 260 0,'21'9'99'0,"1"0"-54"0,17 0-55 0,-25-2 14 15,4 4-27-15,6 0-10 16,2 4-69-16,1 0-31 15</inkml:trace>
  <inkml:trace contextRef="#ctx0" brushRef="#br1" timeOffset="242892.7758">12949 9397 292 0,'5'0'110'0,"-2"2"-60"0,7 3-61 0,-7-1 18 0,0 7-3 16,-3 7 2-16,-3 13 2 16,-8 8 2-16,-7 12-5 15,-11 2-5-15,-14 9-3 0,-2 2-34 16,0 0-12-16,0 4-73 16</inkml:trace>
  <inkml:trace contextRef="#ctx0" brushRef="#br1" timeOffset="243073.6423">12856 9710 276 0,'16'2'104'0,"-3"9"-56"0,6 14-56 16,-14-3 18-16,3 13-5 16,0 18 2-16,0 13-1 0,-6 11 1 15,-2 9-4-15,-5-6-6 16,0-10-1-16,-3-13-49 0,-3-8-21 15,-2-27-36 1</inkml:trace>
  <inkml:trace contextRef="#ctx0" brushRef="#br1" timeOffset="243224.7362">13324 9331 320 0,'30'0'121'0,"-12"2"-66"0,3 7-106 0,-15 0 1 0,-4 4-74 16,-4 9-28-16</inkml:trace>
  <inkml:trace contextRef="#ctx0" brushRef="#br1" timeOffset="243403.8826">13039 9640 188 0,'0'-5'71'0,"5"3"-38"0,11-9-39 15,0 7 12-15,8-7-13 16,5 0-3-16,2-5 3 16,1 1 2-16,0-3 3 15,-6 7 1-15,-2-2 1 0,-5-3-3 16,-3 5 2-16,-6 3-56 16,-2-4-38-1,-3 10 35-15</inkml:trace>
  <inkml:trace contextRef="#ctx0" brushRef="#br1" timeOffset="243598.8149">13319 9505 212 0,'-5'11'79'0,"2"-2"-42"0,3-7-32 0,0 3 19 16,0 1-6-16,3 3 1 15,2 6 1-15,-2-1 0 16,2 10-11-16,-2 0 6 0,-1 9 4 16,1 14-4-16,0 6 0 15,-3 2-7-15,0 0-3 16,0 2-2-16,0-6 0 15,0-5-15-15,-3-6-7 0,-2-9-72 16,-6-14-32-16,-2-17 12 16</inkml:trace>
  <inkml:trace contextRef="#ctx0" brushRef="#br1" timeOffset="244048.9901">13057 9748 248 0,'-8'-7'93'0,"11"7"-50"0,7-2-48 15,-4 2 15-15,15-2-11 16,8-1 1-16,3-1 0 16,5 2 0-16,0 0 0 15,-5-1 0-15,-6 1 2 0,-5 2-3 16,-8 2-2-16,-5 5-3 16,-10 8-1-16,-11 10 1 0,-9 3 2 15,-7 8 4-15,-8-3 4 16,3 4-3-16,5-4-1 15,8-6-2-15,7-5 0 16,9-7-3-16,16-6 1 16,7 0 4-16,9-11 4 15,4-5 3-15,4-2 3 16,-3 0-5-16,-6 1-3 16,-5-1-12-16,-5 4-6 15,-8 3-1-15,-11 7 0 16,-7 6 5-16,-11 4 5 15,-9 5-1-15,-12 0 1 16,2 0 6-16,9-5 2 0,7 0 18 16,11-6 10-16,10-2-2 15,14-5-1-15,12-2-10 16,9-4-5-16,5-5-15 16,0-2-7-16,-2 0-31 15,-6-2-12-15,-8-1-45 16</inkml:trace>
  <inkml:trace contextRef="#ctx0" brushRef="#br1" timeOffset="244274.1989">13002 10436 208 0,'79'-47'79'0,"-8"16"-42"0,30-19-30 0,-51 23 18 16,27-6-11-16,8-6-3 15,10 1-6-15,-2 3-2 16,-11 2-80-16,-16 8-38 16,-13 10 29-16,-24 6 18 15</inkml:trace>
  <inkml:trace contextRef="#ctx0" brushRef="#br1" timeOffset="244515.2779">13425 10045 292 0,'-5'-4'110'0,"7"6"-60"0,6 3-58 15,-5 6 16-15,2 6-6 16,3 18 3-16,0 23 2 15,0 8 1-15,-3 16-4 16,-2 8-3-16,-6 0 0 0,1-6 5 16,-4-13 6-16,1-12-6 15,0-8-1-15,-1-18-67 16,1-22-28-16,3-31-32 16</inkml:trace>
  <inkml:trace contextRef="#ctx0" brushRef="#br1" timeOffset="244665.2049">13430 10264 280 0,'-8'-5'107'0,"3"16"-58"0,-6 2-40 0,4-4 25 15,-4 9-15-15,-5 8-3 16,-5 10-9-16,-8 6-5 16,-6 6-1-16,-4 5-12 0,-4-2-3 15,9-1-90 1</inkml:trace>
  <inkml:trace contextRef="#ctx0" brushRef="#br1" timeOffset="244784.6442">13753 10392 328 0,'53'19'123'0,"10"-8"-66"0,22 16-95 16,-56-12 5-16,6 21-97 15,-12 3-41-15</inkml:trace>
  <inkml:trace contextRef="#ctx0" brushRef="#br1" timeOffset="245475.265">7467 10358 124 0,'23'-8'49'0,"-15"3"-26"0,3-1 21 15,-11 3 33-15,-5-3-10 16,-3-3-2-16,-6-4-35 0,-7-9-13 15,-8-7-11-15,-5-6-11 0,-1-1-5 16,-2 1-10-16,-5 7-5 16,-8 3 5-16,-14 16 4 15,-2 18 4-15,3 29 6 16,-9 23 1-16,1 19 0 16,5 15 4-16,15 4 0 15,17 0 7-15,26-4 4 16,19-9-1-16,15-20 0 15,11-20-12-15,21-32-3 16,16-34-30-16,11-53-14 16,21-46-49-1</inkml:trace>
  <inkml:trace contextRef="#ctx0" brushRef="#br1" timeOffset="245997.7616">7628 9615 332 0,'3'-114'126'0,"-9"78"-68"0,-2 6-46 15,3 23 30-15,0 3-31 16,-6 6-7-16,-7 24-13 15,-9 27-3-15,-10 42 7 16,-5 24 0-16,7 24 1 0,6 3 3 16,13 4 0-16,22-16-2 15,15-10 2-15,11-18-19 16,7-23-7-16,12-19-28 16,12-22-12-16,3-29-3 15,-2-26 3 1,-9-15 43-16,-7-17 23 0,-8-1 37 15,-11-9 17-15,-8 2 6 16,-8 2 4-16,-8 5-15 0,-2 4-7 16,-6 9-15-16,-4 7-6 15,-9 12-20-15,-8 12-10 16,-5 11 0-16,-6 11 1 16,4 6 5-16,4 12 2 15,9 6-3-15,7 0 1 16,16 0 0-16,14-2 2 15,7-9 1-15,9-9 1 16,-1-15-18-16,6-18-8 16,7-19-6-16,1-19-3 15,-11-8 12-15,-5 2 8 0,-11 5 32 16,-5 10 13-16,-6 12 8 16,-2 4 4-16,-5 13-21 15,-6 18-7-15,1 17-11 16,-6 10-5-16,2 8-4 15,9 6-1-15,2 1-23 16,6-7-8-16,2-11-42 16,6-19-18-16,-6-30 0 15</inkml:trace>
  <inkml:trace contextRef="#ctx0" brushRef="#br1" timeOffset="246150.9528">8221 9990 324 0,'-11'5'123'0,"8"-3"-66"0,17-2-71 0,-6 0 17 16,5-2-15-16,8-3-3 16,11-1-5-16,15-3-2 15,9 0 12-15,2-2-2 0,3-2 1 16,-5 2-24-16,-4 2-12 16,-1 2-51-1</inkml:trace>
  <inkml:trace contextRef="#ctx0" brushRef="#br1" timeOffset="246346.3621">8408 9781 300 0,'-13'2'112'0,"11"5"-60"0,-1 15-54 16,0-5 20-16,1 19-13 15,-4 21-1-15,1 29-2 16,-3 22-2-16,3 20 1 15,2 8-4-15,6-5 2 0,7-15-30 16,14-8-12-16,8-28-82 16</inkml:trace>
  <inkml:trace contextRef="#ctx0" brushRef="#br1" timeOffset="246690.8571">8871 10244 316 0,'-15'-58'121'0,"-1"52"-66"0,5-3-47 15,1 7 29-15,-1 0-14 16,-2-1-1-16,-3 6-20 0,-3 8-5 16,1 11 0-16,-3 9-3 0,0 10-1 15,2 6 1-15,6 3 2 16,2-1 2-16,9-3 1 16,4-4-6-16,6-9 0 15,5-11-24-15,6-15-7 16,13-16 0-16,5-22 0 15,-3-13 17-15,-5 0 10 16,-8 0 33-16,-5 11 18 16,-8 9 11-16,-3 4 6 15,-2 9-29-15,-3 9-11 16,-3 10-18-16,1 14-7 0,2 14 1 16,5 8 2-16,8 6-19 15,8 6-9-15,9 3-63 16,4-8-25-16,16-29 12 15</inkml:trace>
  <inkml:trace contextRef="#ctx0" brushRef="#br1" timeOffset="246872.2159">9713 10330 492 0,'8'6'184'0,"2"-1"-100"0,-2 1-120 0,-5 1 20 16,0 8-94-16,-1 3-33 15,-7 24-21-15,-14 0-5 16</inkml:trace>
  <inkml:trace contextRef="#ctx0" brushRef="#br1" timeOffset="248088.65">18635 2745 220 0,'26'-9'85'0,"-2"11"-46"0,10 1-43 15,-13 1 13-15,30 5-5 16,15 0 0-16,29 0-2 0,16-9-2 16,3 0 1-16,13 0-4 0,-5 0 2 15,-9 0 3-15,7 0 1 16,-9 8-4-16,-8 3 1 15,-8 7-40-15,-8 0-15 16,-12 10-33 0</inkml:trace>
  <inkml:trace contextRef="#ctx0" brushRef="#br1" timeOffset="248492.4422">20283 2979 296 0,'8'4'112'0,"2"12"-60"0,4 12-63 16,-9-6 16-16,6 7-9 15,-1 11 3-15,-2 26 0 16,-3 18 1-16,-5 35 0 16,-5 22-3-16,-8 35 2 0,-6 25 1 15,1 24 0-15,-1 28-3 16,-2 27 0-16,0 16 6 0,2 21 3 16,1-1-3-16,-1 16 0 15,1 6-1-15,-3-3-2 16,-3-2 3-16,3-9 2 15,2-13 0-15,9-11 0 16,4-14-6-16,9-30 1 16,5-27-33-16,0-26-13 15,-5-9-74 1</inkml:trace>
  <inkml:trace contextRef="#ctx0" brushRef="#br1" timeOffset="248816.289">19635 8786 268 0,'-19'-13'101'0,"17"13"-54"0,-1 0-53 16,3 5 19-16,0 6-12 16,3 2-1-16,5 11 2 15,5 11 1-15,8 12-1 16,5 12 3-16,3 7 4 0,3 3 4 15,0-8 2-15,-3-5 5 16,5-10 4-16,4-9 5 16,-4-8 2-16,3-7-8 15,8-11-3-15,0-11-12 16,3-7-3-16,7-19-12 0,-5-16-3 16,-5-17-15-16,-5-30-4 15,-6-39-20-15,1-61-7 16,10-89-85-1</inkml:trace>
  <inkml:trace contextRef="#ctx0" brushRef="#br1" timeOffset="258732.6507">19140 9529 348 0,'-11'-4'129'0,"14"4"-70"0,8 4-71 16,-6 1 18-16,5 4-12 15,12 8 1-15,1-1-10 16,7 6-6-16,-4 4-68 16,-2 9-28-16,-8 16 8 0,-16-2 10 15</inkml:trace>
  <inkml:trace contextRef="#ctx0" brushRef="#br1" timeOffset="258882.1558">19106 9871 316 0,'10'0'118'0,"11"0"-64"0,19 9-63 0,-21-5 18 15,10 3-40-15,2 4-14 16,1 7-81-16,0 4-33 16</inkml:trace>
  <inkml:trace contextRef="#ctx0" brushRef="#br1" timeOffset="259092.153">19182 10310 300 0,'3'9'112'0,"10"13"-60"0,16 6-58 16,-18-14 19-16,-1 1 3 15,4 3 5-15,2-3-5 16,-1-4-1-16,4-6-9 15,-1-10-24-15,6-26-8 0,0-37-69 16,3-36-27-16,-1-41 11 16</inkml:trace>
  <inkml:trace contextRef="#ctx0" brushRef="#br1" timeOffset="259242.7364">19553 9388 304 0,'5'-2'115'0,"16"4"-62"0,-8 7-57 0,-5 0 21 15,0 11-11-15,3 13-1 16,-1 13 0-16,-2 16-1 15,-2 11-2-15,-4 4 1 0,-2-2 0 16,0-9-1-16,-2-9-2 16,2-13-37-16,0-11-15 15</inkml:trace>
  <inkml:trace contextRef="#ctx0" brushRef="#br1" timeOffset="259425.6965">19889 9402 300 0,'5'2'112'0,"0"2"-60"0,6 7-63 15,-1-4 18-15,1 4-9 16,5 9 0-16,0 4 4 16,0 9 1-16,-3 11-1 15,-5 0 5-15,-5 9 3 0,-9 9-1 16,-4 2 0-16,-9-3 1 16,-2-5 1-16,-3-3-36 15,0-9-18-15,-7-11-93 16</inkml:trace>
  <inkml:trace contextRef="#ctx0" brushRef="#br1" timeOffset="259602.4375">19886 9695 376 0,'0'11'140'0,"3"17"-76"0,-6 32-75 0,-2-20 24 15,-6 21-14-15,-5 30 0 16,-5 12 1-16,-5 8 0 15,-3-5 0-15,0-14-14 0,2-12-3 16,6-19-99 0,2-28-85-16,9-33 67 15</inkml:trace>
  <inkml:trace contextRef="#ctx0" brushRef="#br1" timeOffset="259752.6092">19894 9937 368 0,'8'22'140'0,"8"11"-76"0,10 7-77 15,-15-13 22-15,-1 8-9 16,6 7 0-16,-2-3-20 16,1-3-7-16,-4-5 14 15,-3-9-66-15,0-53-92 16</inkml:trace>
  <inkml:trace contextRef="#ctx0" brushRef="#br1" timeOffset="259902.7036">20238 9558 308 0,'-3'9'115'0,"6"9"-62"0,0 19-64 16,-3-13 16-16,-3 14-6 16,-2 19 0-16,-3 11 1 15,-3-1 2-15,-2-6-1 16,0 1-1-16,-1-16 3 0,1-8-33 0,0-10-12 16</inkml:trace>
  <inkml:trace contextRef="#ctx0" brushRef="#br1" timeOffset="260082.7846">20386 9353 308 0,'3'7'115'0,"2"6"-62"0,3 24-64 0,-5-6 16 16,-1 24-6-16,1 23 0 16,0 19 1-16,-3 15 2 15,0 22-1-15,-6 8 2 0,-7 5 0 16,-13-8 1-16,-6-18 0 0,3-21-24 15,2-25-12-15,1-33-96 16</inkml:trace>
  <inkml:trace contextRef="#ctx0" brushRef="#br1" timeOffset="260248.681">20331 9743 408 0,'-3'-4'151'0,"14"10"-82"0,15 3-83 16,-13-2 22-16,3 2-31 16,3 0-8-16,-1 6-85 15,1 7-39-15,-6 9 31 0,-16 4 19 16</inkml:trace>
  <inkml:trace contextRef="#ctx0" brushRef="#br1" timeOffset="260502.7511">20182 10228 228 0,'-5'3'88'0,"13"-1"-48"0,16-4-53 0,-14-1 12 16,14-5-1-16,3-1 3 15,4-2 5-15,-1-5 3 16,-1 5-4-16,-3 2 1 0,-5 3 4 16,-2 1-4-16,-6 10 2 15,-2 4-1-15,-3 6 1 16,-3 9 2-16,-2 5 1 0,-3 0 10 15,-3-1 4-15,0-1 11 16,1-5 5-16,2-7-25 16,2-2-10-16,6-17-45 15,8-22-17-15,11-54-91 16</inkml:trace>
  <inkml:trace contextRef="#ctx0" brushRef="#br1" timeOffset="260608.7296">20794 9439 280 0,'8'0'104'0,"2"4"-56"0,1 7-58 16,-3-2 14-16,2 0-54 16,6 7-21-16,0 1-33 15,0 12-10-15</inkml:trace>
  <inkml:trace contextRef="#ctx0" brushRef="#br1" timeOffset="260910.672">20540 10321 228 0,'-6'-4'85'0,"6"-1"-46"0,8-6-46 0,-2 0 14 15,1 0-1-15,7-11 4 16,10 0-3-16,5-7-2 16,8-2-2-16,2-6-3 0,4-9 1 15,2-5-4-15,0 0 2 16,0 9-10-16,-8 11-3 15,-11 18-6-15,-13 20-3 0,-13 17 13 16,-8 22 7-16,-7 12 3 16,-7 8 0-16,-4 2 14 15,-3-10 5-15,0-12-7 16,-3-9-4-16,-8-10-63 16,3-34-67-1,5-39 23-15</inkml:trace>
  <inkml:trace contextRef="#ctx0" brushRef="#br1" timeOffset="261089.3797">20836 9413 300 0,'13'39'112'0,"0"-3"-60"0,19 30-65 16,-13-22 17-16,15 31 0 16,8 22 5-16,11 20 0 15,0 15 0-15,3 0-5 0,-3-8 2 0,-3-16 3 16,-8-11-5-16,-10-20-2 15,-8-22-59-15,-11-55-109 32</inkml:trace>
  <inkml:trace contextRef="#ctx0" brushRef="#br1" timeOffset="261257.785">21040 9192 356 0,'-29'0'132'0,"29"7"-72"0,0 10-74 0,0-6 17 16,5 7-11-16,8 2 2 0,8 8-36 16,6 6-16-16,4 7-75 15,7 8-29-15</inkml:trace>
  <inkml:trace contextRef="#ctx0" brushRef="#br1" timeOffset="261436.7997">21624 9245 356 0,'-2'-4'134'0,"2"6"-72"0,0-2-72 16,-3 2 22-16,0 2-11 16,-2 3 2-16,-3 4-2 15,-8 7-1-15,-10 4 1 16,-11 13-4-16,-13 11 0 0,-1 3 2 16,6-3 0-16,3 5-21 15,5-3-10-15,8-6-35 0,8-2-12 16,10-9-38-1</inkml:trace>
  <inkml:trace contextRef="#ctx0" brushRef="#br1" timeOffset="261570.2873">21511 9637 324 0,'5'11'121'0,"-5"5"-66"0,0 4-69 0,-3-5 19 16,1 7-7-16,-4 20 3 15,-2 13 0-15,-2 9 2 16,-1 2-2-16,-2-8-14 0,5-5-4 15</inkml:trace>
  <inkml:trace contextRef="#ctx0" brushRef="#br1" timeOffset="261719.1093">21952 8892 328 0,'14'-4'123'0,"7"8"-66"0,13 5-77 15,-18-2 15-15,5 4-68 16,-2 6-24-16,-3 8-15 16,-14 16-4-16</inkml:trace>
  <inkml:trace contextRef="#ctx0" brushRef="#br1" timeOffset="261989.7943">21728 9305 188 0,'37'-23'71'0,"-19"12"-38"0,6-4-36 0,-16 11 11 16,2-3 7-16,1 3 5 16,2-3 3-16,-2 5 1 15,2 2-13-15,0 2-2 0,1 7 1 16,-4 0-4-16,1 6-1 16,-3 9 4-16,0 9 2 15,-3 11 0-15,-2 9 1 16,-3 7 2-16,-3 2 4 15,-5 2-4-15,0-5 2 16,-5-6-9-16,5-7-4 16,-8-4-73-16,-5-13-32 15,0-16-26-15</inkml:trace>
  <inkml:trace contextRef="#ctx0" brushRef="#br1" timeOffset="262410.0736">21667 9602 288 0,'24'-9'110'0,"13"5"-60"0,18-3-63 16,-31 5 17-16,5-2-6 15,3-3 1-15,0 3 1 16,-3-1 2-16,-6 3-1 16,-7 2 8-16,-8 2 6 0,-8 5-5 15,-8 4-1-15,-13 7-10 0,-11 6-1 16,3 2 2-16,-2-1 4 15,9-6-3-15,7 1-1 16,15-7-16-16,7-2-4 16,12-6 8-16,10-7 3 15,8-9 2-15,19-5 0 16,-3-6-10-16,-6 5-3 16,-10-1-1-16,-5 7 0 15,-16 4 14-15,-13 5 6 16,-11 11 2-16,-21 6 2 15,-9 10-2-15,-6 10 2 16,-9 2-2-16,2 1 2 16,6-7 9-16,6-5 7 0,12-6-17 15,22-5-5-15,8-6-1 16,18-9-1-16,8-6-24 16,5-16-8-16,16-1-54 15</inkml:trace>
  <inkml:trace contextRef="#ctx0" brushRef="#br1" timeOffset="262645.8106">21243 10354 236 0,'-5'-2'88'0,"16"2"-48"0,23-16-51 0,-5 3 13 15,24-11-2-15,13-11 4 16,27-9 3-16,10-5 3 16,11 3-5-16,8-5 1 0,-9 7 4 15,-12 9-37-15,-11 6-13 16,-19 16-63 0</inkml:trace>
  <inkml:trace contextRef="#ctx0" brushRef="#br1" timeOffset="262876.6981">21873 9847 376 0,'-21'-11'140'0,"13"6"-76"0,5 8-75 16,1 3 22-16,2 1-11 16,0 13 0-16,2 24 2 15,4 26 3-15,2 32-2 16,0 32 0-16,-3 14 1 0,-3 4 0 15,-2-15 0-15,-2-18-2 16,-3-24 1-16,-3-25-24 16,0-21-8-16,-6-78-259 31,-1-30 137-31</inkml:trace>
  <inkml:trace contextRef="#ctx0" brushRef="#br1" timeOffset="263040.5505">21815 10145 304 0,'5'8'115'0,"0"3"-62"0,1 11-44 0,-6-2 27 16,-3 9-16-16,-7 8-3 15,-6 10-2-15,-8 10 1 16,-3 0-9-16,-4-1-4 0,4-8-2 16,3-4-65-16,-2-13-27 15,2-24-55 1</inkml:trace>
  <inkml:trace contextRef="#ctx0" brushRef="#br1" timeOffset="263176.4977">22315 10182 416 0,'21'13'154'0,"-5"16"-84"0,0 15-110 0,-13-22 12 0,-6 18-96 15,-8 19-36-15,-10 12 39 16,-5-12 19-16</inkml:trace>
  <inkml:trace contextRef="#ctx0" brushRef="#br1" timeOffset="263446.2819">18844 11000 304 0,'-11'-2'112'0,"40"0"-60"0,53-1-56 0,-29 1 21 16,56-2-9-16,68-7 3 15,77-9-6-15,95-2-1 16,72-9-2-16,87 5-2 0,58 12 1 15,29 17-61-15,24 25-26 16,-15 3-39 0</inkml:trace>
  <inkml:trace contextRef="#ctx0" brushRef="#br1" timeOffset="265112.1475">10512 10799 280 0,'-11'-4'107'0,"11"4"-58"0,11 0-64 0,2 2 16 15,32 3-7-15,24-1 3 0,50 3-3 16,45-5 2-16,50-4 2 15,56-5 5-15,45 3 3 0,29 1-5 16,29 6 0-16,8 10-28 16,11 16-9-16,-14 17-70 15</inkml:trace>
  <inkml:trace contextRef="#ctx0" brushRef="#br1" timeOffset="265817.4414">13608 9968 252 0,'-22'-13'96'0,"17"9"-52"0,2-1-45 16,3 5 20-16,3-4-18 16,8 2-2-16,7-3-2 15,6-2-2-15,10-1 4 16,17 1 0-16,7-2 1 0,0 5-14 15,0 4-5-15,-2 2-4 16,2 2-1-16,-8 7 9 16,-7-2 4-16,-12 0 7 15,-4-2 2-15,-3-1 4 16,-8-1 1-16,-6-1 1 0,-2-2 2 16,-5-2 17-16,-3 0 9 15,-6 0-1-15,-4 0 2 16,-1 3-15-16,1 1-3 15,-4 3-9-15,-1 10-4 16,-1 10-6-16,0 21-2 16,3 34 3-16,-1 30 1 15,1 36 2-15,5 22 0 16,3 30 0-16,0 5 0 16,-1-4 0-16,4-18 0 15,-1-22-11-15,0-9-3 0,-5-13-68 16,-2-24-68-1,-9-32 41 1</inkml:trace>
  <inkml:trace contextRef="#ctx0" brushRef="#br1" timeOffset="266073.342">13724 11668 288 0,'0'7'107'0,"11"8"-58"0,12 25-53 16,-9-16 21-16,12 9-9 16,6 13 1-16,5 3 1 15,-3 6 4-15,1-9-8 16,-6-1 3-16,-3-15 2 0,1-3 7 0,-1-10 6 16,1-10-9-16,10-14-3 15,5-19-10-15,8-31-1 16,3-49-32-16,3-73-12 15,7-96-112 1</inkml:trace>
  <inkml:trace contextRef="#ctx0" brushRef="#br1" timeOffset="267127.6772">11480 12737 328 0,'14'-4'123'0,"17"-11"-66"0,41-5-69 16,-19 4 18-16,15-3-16 16,25-12-4-16,8-2-28 15,-4-3-10-15,7 1-68 16,-12 2-27-16</inkml:trace>
  <inkml:trace contextRef="#ctx0" brushRef="#br1" timeOffset="267378.9798">12068 12197 364 0,'-24'-2'134'0,"16"-5"-72"0,3 12-74 0,7-1 20 16,6 5-13-16,3 9-1 15,2 17 0-15,6 29 2 16,-1 22 2-16,1 29 1 0,-4 12 3 15,-1 17-1-15,-6 1-1 16,-6-12 7-16,-2-19 3 0,-2-17-3 16,-1-24-2-16,-2-18-51 15,-3-22-23-15,-3-31-74 16</inkml:trace>
  <inkml:trace contextRef="#ctx0" brushRef="#br1" timeOffset="267544.0057">11980 12918 364 0,'-8'-20'134'0,"6"20"-72"0,2 0-74 16,0 0 18-16,0 5 1 16,0 4 8-16,0-1-4 15,0 17 2-15,-6 10-8 16,-1 11-5-16,-4 18-1 0,-2 2-17 16,-3-2-5-16,0 2-79 15,-3-8-35-15,1-32 10 16</inkml:trace>
  <inkml:trace contextRef="#ctx0" brushRef="#br1" timeOffset="267694.328">12274 12870 312 0,'13'15'115'0,"6"3"-62"0,13 17-53 0,-19-13 23 15,8 7-17-15,0 6-6 16,0 7-75-16,-8 0-35 15,-5-5-8-15,-8-15-2 16</inkml:trace>
  <inkml:trace contextRef="#ctx0" brushRef="#br1" timeOffset="267875.5548">12427 12729 372 0,'-13'-5'140'0,"24"7"-76"0,-1 7-77 16,-4-2 22-16,2 4-9 15,5 11 2-15,5 11-6 16,1 9-1-16,-1 9 2 16,-4 10 1-16,-6-1 4 0,-6-5-28 15,-2-9-9-15,-5-17-113 16</inkml:trace>
  <inkml:trace contextRef="#ctx0" brushRef="#br1" timeOffset="268114.6119">12573 12517 264 0,'5'-2'101'0,"3"0"-54"0,8-5-59 0,-8 3 15 16,5-1-3-16,6 1 2 15,5 2-3-15,2 2 1 16,1 4 0-16,-9 3 13 0,-2 8 8 16,-8 9 5-16,-16 14 2 15,-5 17-9-15,-6 13-4 16,1 3 7-16,4-3 5 15,9-4-8-15,10-4-1 16,19-10-21-16,13-14-10 16,11-25-56-16,7-40-25 0,12-39-50 15</inkml:trace>
  <inkml:trace contextRef="#ctx0" brushRef="#br1" timeOffset="268294.3139">13044 12204 400 0,'-8'4'151'0,"11"-1"-82"0,5 1-80 15,-6 0 22-15,4 7-14 16,1 11 0-16,12 11 2 16,-3 14 0-16,-3 12 1 15,-5 3-25-15,-8-5-8 0,-3 3-65 16,-7-7-26-16</inkml:trace>
  <inkml:trace contextRef="#ctx0" brushRef="#br1" timeOffset="268506.4197">13160 12239 336 0,'-5'0'126'0,"5"2"-68"0,3 3-70 0,-1-1 18 15,4 3-10-15,4 2 0 16,1 6 0-16,-1 1 3 15,1 8 0-15,0 2 3 0,-9 3 3 16,-4 4 4-16,-6 2 2 16,0-2-8-16,0-4-3 0,0-3-26 15,0-8-7-15</inkml:trace>
  <inkml:trace contextRef="#ctx0" brushRef="#br1" timeOffset="268686.4599">13515 12094 328 0,'-5'17'123'0,"-1"8"-66"0,-4-1-58 16,2-9 25-16,0 9-16 16,-3 10-2-16,-2 3-6 15,-3 3-1-15,0-9 1 16,3-3-55-16,0-10-25 0</inkml:trace>
  <inkml:trace contextRef="#ctx0" brushRef="#br1" timeOffset="268859.4126">13576 11931 348 0,'0'2'129'0,"5"0"-70"0,6 5-71 0,-9-3 20 15,4 3-8-15,2 6 0 16,-3 2 2-16,-5 9 1 15,-8 10-1-15,-8 5-19 0,-16 10-9 16,-7 10-26-16,-6 5-12 16,-6 2-57-1</inkml:trace>
  <inkml:trace contextRef="#ctx0" brushRef="#br1" timeOffset="269029.2609">12988 12782 236 0,'-5'8'90'0,"8"-8"-48"0,7-4-51 16,1 2 12-16,18-7-9 15,13-9 1-15,9-2 1 16,4-4-1-16,11-2 4 16,3-3 0-16,0 3 3 0,-8-3-8 15,-11 0-3-15,-8 3-39 16,-10 4-17-16,-16 0-10 16</inkml:trace>
  <inkml:trace contextRef="#ctx0" brushRef="#br1" timeOffset="269079.2531">13391 12486 284 0,'-19'0'107'0,"14"0"-58"0,-1 2-44 0,6-2 22 16</inkml:trace>
  <inkml:trace contextRef="#ctx0" brushRef="#br1" timeOffset="269195.2696">13359 12499 484 0,'-5'18'8'16,"-1"11"-5"-16,-4 8 4 0,-4 14 3 16,-4 6-1-16,-6 5 0 15,-2 2-5-15,-6-2-1 16,-3-5-36-16,6-6-18 15</inkml:trace>
  <inkml:trace contextRef="#ctx0" brushRef="#br1" timeOffset="269316.9848">13425 12632 316 0,'18'8'118'0,"17"8"-64"0,7 6-63 16,-23-11 20-16,5 7-23 15,2-3-5-15,0 3-81 16,-4-3-38-16</inkml:trace>
  <inkml:trace contextRef="#ctx0" brushRef="#br1" timeOffset="269483.7666">13499 12550 304 0,'-16'0'115'0,"27"9"-62"0,-1-5-71 0,-4 1 16 16,2 4-41-16,2 6-11 16,1 5-59-16,-6 17-23 15</inkml:trace>
  <inkml:trace contextRef="#ctx0" brushRef="#br1" timeOffset="270006.6002">13068 12982 276 0,'-3'-2'104'0,"6"2"-56"0,5 2-52 0,-6 0 21 15,12 5-15-15,4 4-1 0,1 7-1 16,-1 4 0-16,-2 6 0 16,0 3 6-16,-3-2 4 0,-2-7-3 15,-3-2-2-15,2-7-7 16,1-4-3-16,2-16-25 15,8-17-8-15,3-13 13 16,2-8 9-16,4 1 8 16,-1 7 3-16,0 6 11 15,-8 11 6-15,-3 3 14 16,-4 17 17 0,-9 4-9-16,-5 11-14 15,-3 7-5-15,-2 9-5 16,0 2 1-16,-1-4-11 15,1-3-2-15,3-6-30 16,-1-2-14-16,11-20-62 16,8-11 44-16,8-5 21 15,-1-4 55-15,4 2 26 16,-3 0 10-16,-3 5 4 16,-3-1-20-16,-2 5-6 15,0 0-16-15,-3 5-6 16,-2 3-6-16,-1 6-1 15,-7 10-9-15,-3 4-3 16,-5 6 8-16,0 3 3 16,-3-6 4-16,0 0 2 15,5-9-23-15,8-14-11 16,11-25-74-16</inkml:trace>
  <inkml:trace contextRef="#ctx0" brushRef="#br1" timeOffset="270156.0983">14004 12605 272 0,'3'9'101'0,"-3"6"-54"0,-3 12-35 16,-2-7 26-16,-5 13-11 15,-9 9-1-15,-5 6-11 16,-8 7-2-16,-5 3-7 16,0-5-28-16,-2-9-13 0,-1-13-112 15</inkml:trace>
  <inkml:trace contextRef="#ctx0" brushRef="#br1" timeOffset="270561.386">14237 11931 304 0,'-8'0'115'0,"11"0"-62"0,0 6-51 16,-1 1 23-16,-2 10-9 15,0 19 3-15,-2 19-12 16,-4 26-7-16,-2 21 0 16,-2 17 1-16,-1 4 2 0,3-6-4 15,0-11 1-15,0-22-49 16,0-20-21-16</inkml:trace>
  <inkml:trace contextRef="#ctx0" brushRef="#br1" timeOffset="270802.2936">14348 12034 304 0,'14'-4'115'0,"-1"2"-62"0,8 2-62 0,-13 2 18 15,5-2-12-15,6 2 0 16,-1 2 2-16,1 5 2 16,-3 4 0-16,2 12 6 0,-7 6 3 15,-3 15-1-15,-3 16 0 16,-8 8-3-16,-5 9-1 0,-5 3 1 16,-3 2 1-1,-5-3-25-15,-5-1-11 0,-3-16-111 16</inkml:trace>
  <inkml:trace contextRef="#ctx0" brushRef="#br1" timeOffset="270996.5082">14311 12420 360 0,'0'-2'134'0,"6"11"-72"0,-1 6-68 15,-2-4 25-15,-1 2-17 16,-2 14-3-16,0 8 0 15,-8 14 2-15,-10 17 0 16,-14 9-1-16,-8 2 3 0,1 2-4 16,2-13-2-16,5-11-31 15,8-15-15-15</inkml:trace>
  <inkml:trace contextRef="#ctx0" brushRef="#br1" timeOffset="271207.4256">14229 12638 320 0,'-26'25'121'0,"23"-3"-66"0,-10 19-55 0,8-14 21 16,-3 10-8-16,0 3 0 16,0 4 1-16,8-6 2 0,16-1-9 15,8-13-9-15,15-8-1 0,17-23-17 16,21-24-6-16,15-30-25 15,3-10-7-15,6-15-49 16</inkml:trace>
  <inkml:trace contextRef="#ctx0" brushRef="#br1" timeOffset="271402.2868">14917 12177 280 0,'35'5'107'0,"-4"-7"-58"0,25-1-57 15,-32 1 18-15,13 0-11 0,21 0-2 16,5 0-73-16,1-3-34 16,-3 1 12-16,-16-1 9 15</inkml:trace>
  <inkml:trace contextRef="#ctx0" brushRef="#br1" timeOffset="271717.0741">15137 12074 368 0,'-16'-5'140'0,"16"3"-76"0,-3 2-81 0,1 5 17 0,2 3-15 16,2 17-4-16,1 19-5 15,2 29 0-15,1 28 13 16,-1 27 4-16,-3 2 2 0,-2-2 1 16,0-20 3-16,-2-20 22 15,-1-13 13-15,-2-22-4 16,0-16 0-16,-1-12-15 16,-4-14-4-16,-1-14-16 15,3-12-6-15,3-22-9 16,2-25-2-16,9-15-21 15,4-12-8-15,9-1-2 16,-1-9 2-16,1-11-53 16</inkml:trace>
  <inkml:trace contextRef="#ctx0" brushRef="#br1" timeOffset="271942.7566">14777 11787 356 0,'-3'2'132'0,"6"9"-72"0,5 14-74 0,-3-14 19 15,6 13-7-15,2 13 1 16,3 19-2-16,-3 19 0 16,-5 15 2-16,-8 9-20 0,-8 5-6 15,-5 2-2-15,-6-12 0 16,-4-10 1-16,-7-4 0 0,-4-10-79 15</inkml:trace>
  <inkml:trace contextRef="#ctx0" brushRef="#br1" timeOffset="272092.8215">14483 12940 292 0,'27'18'110'0,"23"0"-60"0,35 12-56 16,-40-14 17-16,37 2-9 15,21 6-2-15,27 0 1 16,15-2-1-16,16 2 0 16,-10-8-36-16,0-7-13 0</inkml:trace>
  <inkml:trace contextRef="#ctx0" brushRef="#br1" timeOffset="272498.1332">12084 13430 312 0,'82'20'118'0,"-14"-14"-64"0,94-4-56 16,-78 1 20-16,75-3-13 15,55-3-3-15,62 1-4 16,46 2 1-16,49 0 1 16,36 9 2-16,54 2 3 0,44 5-64 15,45 6-29-15,17-9-36 16</inkml:trace>
  <inkml:trace contextRef="#ctx0" brushRef="#br1" timeOffset="276206.3359">18931 9368 628 0,'-13'64'0'0,"-19"128"-17"0,11-79 3 0,-8 50-14 15,-8 42-5-15,0 24 7 16,2-2 2-16,11-24 15 15,19-46-35-15,16-45-12 0,15-48-62 16</inkml:trace>
  <inkml:trace contextRef="#ctx0" brushRef="#br1" timeOffset="276507.0057">19315 9002 316 0,'13'-19'121'0,"11"12"-66"0,29-8-69 0,-24 4 19 16,21 4-9-16,21 3 2 15,27 1-1-15,29-3 1 16,35 1 2-16,18-4-3 0,18-2 2 15,16-2-6-15,3-7 0 16,8 7-4-16,-5 2 2 16,-9 7-6-16,-4 6-3 15,-6 7-21-15,-11 4-10 16,-10 9-49 0</inkml:trace>
  <inkml:trace contextRef="#ctx0" brushRef="#br1" timeOffset="276731.6369">22675 9095 304 0,'-11'29'115'0,"6"-14"-62"0,2 38-64 15,1-13 18-15,2 39-5 16,-3 36 1-16,-5 46-4 15,-3 42 1-15,1 33 0 16,-3 28 0-16,-3 18 2 0,-5 25-36 16,5 19-17-16,-8 3-69 15</inkml:trace>
  <inkml:trace contextRef="#ctx0" brushRef="#br1" timeOffset="277124.544">18113 10217 308 0,'24'-8'115'0,"16"-1"-62"0,39-11-64 16,-34 11 16-16,29 0-6 16,14-2 0-16,15 2-10 15,3 5-3-15,-6 0-81 0,-10 4-37 16</inkml:trace>
  <inkml:trace contextRef="#ctx0" brushRef="#br1" timeOffset="277362.5266">18225 10623 340 0,'-3'13'129'0,"6"12"-70"0,4 36-71 0,-4-25 18 16,0 30-10-16,-3 33 3 0,-3 42-2 15,-2 27 1-15,-6 19 2 16,1 9-5-16,2-19 1 0,5-23-33 16,8-20-16-16,6-26-74 15</inkml:trace>
  <inkml:trace contextRef="#ctx0" brushRef="#br1" timeOffset="277623.7045">18074 11970 280 0,'5'7'107'0,"6"19"-58"0,10 12-59 0,-11-14 14 16,4 9 1 0,1 9 4-16,4 4 18 0,-3 1 9 15,0-6-18-15,0-10 8 0,-1-4 2 16,4-7-11-16,2-12-2 15,6-14-3-15,10-21 2 16,18-17-14-16,6-28-6 16,0-32-53-16,-6-37-24 15,-7-27-74 1</inkml:trace>
  <inkml:trace contextRef="#ctx0" brushRef="#br1" timeOffset="277813.0391">18669 12239 380 0,'11'-9'143'0,"15"5"-78"0,14 0-78 16,-22 4 20-16,14-3-24 15,5 3-4-15,0 3-55 16,0 1-23-16,-10 9-28 15,-17 7-12-15</inkml:trace>
  <inkml:trace contextRef="#ctx0" brushRef="#br1" timeOffset="277980.187">18624 12594 400 0,'-3'0'151'0,"11"2"-82"0,3 1-83 0,-3-3 22 16,8 2-16-16,5-2-2 15,5 2-31-15,3 0-10 16,3 3-51-16,-8 1-20 16,-3 10 13-16,-10 15 8 15</inkml:trace>
  <inkml:trace contextRef="#ctx0" brushRef="#br1" timeOffset="278308.2287">18621 12971 332 0,'-5'9'126'0,"8"-5"-68"0,7 7-68 0,-4-2 22 0,2 7-11 16,5 4-1-16,3 4 1 16,2-7-1-16,1 1 0 15,-1-9-3-15,1-9 0 0,-1-16-1 16,6-21 0-16,3-29-22 16,-4-22-7-16,1-5 7 15,-5-2 5-15,-3 5 28 16,-1 15 12-16,-1 13 11 15,-1 11 5-15,-3 12-8 16,4 6-4-16,-1 11-11 16,0 13-3-16,0 11-7 15,-2 18-4-15,-6 15 3 16,-2 7 1-16,-3 0-3 16,-3-2-1-16,1-7-21 0,-1-7-10 15,8-48-131 1,8-37 32-1</inkml:trace>
  <inkml:trace contextRef="#ctx0" brushRef="#br1" timeOffset="278518.5884">19275 11805 332 0,'-8'13'123'0,"5"5"-66"0,-2 13-66 0,-3-7 18 15,-5 11-9-15,0 14 2 16,-1 8-1-16,1 2-1 0,3 8 1 15,-1-6-1-15,3-3 2 0,3-12 1 16,5-6 1-16,5-9-7 16,16-9 0-16,11-14-4 15,13-14 0-15,8-23-25 16,2-22-11-16,4-10-86 16</inkml:trace>
  <inkml:trace contextRef="#ctx0" brushRef="#br1" timeOffset="278818.6124">19024 12841 288 0,'15'-13'107'0,"9"2"-58"0,11-16-42 0,-17 12 23 15,11-5-10-15,6-2 1 16,4-2-12-16,-2 0-3 15,0 6-4-15,-2 0-2 0,-6 7 3 16,-3 2-2-16,-4 3 2 16,-9 6-2-16,-5 13 2 15,-8 9-2-15,-14 20-1 16,-9 11-2-16,-9 6 1 16,-10 3 3-16,-1 2 1 15,1-2-10-15,0-7-5 16,-3-11-85-16,-3-20-35 15,6-30 12 1</inkml:trace>
  <inkml:trace contextRef="#ctx0" brushRef="#br1" timeOffset="278970.5191">18907 12535 384 0,'0'13'143'0,"8"5"-78"0,11 12-74 15,-9-10 23-15,9 13-10 16,7 11 0-16,9 5-5 15,12-3 1-15,11 0 0 16,1-1-31-16,-1-12-14 0,-8-11-112 16</inkml:trace>
  <inkml:trace contextRef="#ctx0" brushRef="#br1" timeOffset="279178.5406">19418 12173 368 0,'10'7'140'0,"-2"8"-76"0,3 7-72 0,-6-4 21 15,6 21-14-15,2 14-1 16,-2 18-4-16,-6 13-1 16,-5-3 4-16,-5-10-32 0,-3-14-13 15,-3-15-64 1,-2-35-59-16,2-45 59 15</inkml:trace>
  <inkml:trace contextRef="#ctx0" brushRef="#br1" timeOffset="279374.2121">19735 12091 232 0,'29'0'88'0,"-7"3"-48"0,12 5-45 16,-21-3 15-16,14 2-4 15,-4 4 1-15,1 4 10 16,-3 3 6-16,-5 10-12 15,-2 10 7-15,-7 15 5 0,-7 15-10 16,-10 7-4-16,-6 4-4 16,-5 1-1-16,-3-10-16 15,-8-1-6-15,-2-12-117 16</inkml:trace>
  <inkml:trace contextRef="#ctx0" brushRef="#br1" timeOffset="279554.0255">19749 12312 388 0,'2'15'145'0,"-2"-4"-78"0,5 20-78 0,-5-6 22 15,0 12-9-15,-5 18 1 16,-8 22-6-16,-8 18 0 16,-8 11 1-16,-8 4-10 0,0-13-4 15,2-15-36-15,6-23-16 16</inkml:trace>
  <inkml:trace contextRef="#ctx0" brushRef="#br1" timeOffset="279750.939">19725 12722 316 0,'10'35'121'0,"-7"-10"-66"0,5 16-47 15,-8-16 27-15,0 6 0 16,-3 8 5-16,1 5-21 15,-1-2-11-15,3-6-5 16,5-6-12-16,6-8-2 0,13-15-25 16,21-25-11-16,21-32-36 15,16-43-14-15,10-24-26 16</inkml:trace>
  <inkml:trace contextRef="#ctx0" brushRef="#br1" timeOffset="279945.2196">20368 12389 288 0,'-24'5'110'0,"16"1"-60"0,0-1-41 0,8-5 25 15,16 0-21 1,10-5-9-16,14-8-4 16,18-5 0-16,8-4-7 0,11-2-3 15,0-2-19-15,5-1-8 16,-5 3-65-1,-9 0-53-15,-20 1 57 16</inkml:trace>
  <inkml:trace contextRef="#ctx0" brushRef="#br1" timeOffset="280320.9127">20542 11961 336 0,'-2'3'126'0,"4"5"-68"0,1 30-70 15,-3-12 20-15,0 21-8 16,-3 28 2-16,1 26-1 16,2 22-1-16,-3 12 1 15,0-1 5-15,3-8 6 0,0-18 9 16,-2-20 5-16,-1-21-12 0,0-12-5 15,-2-16-2-15,-5-10 2 16,-4-16-6-16,-7-13-2 16,-5-11-10-16,-1-11-4 15,6-6 4-15,5-6 5 16,6-1 1-16,7-5-1 16,8-4 0-16,11-4 3 15,5-7-7-15,3 0-2 16,3-14-58-16,-1-28-27 15,-10-11-40 1</inkml:trace>
  <inkml:trace contextRef="#ctx0" brushRef="#br1" timeOffset="280544.8076">20079 12087 420 0,'-5'-4'156'0,"8"8"-84"0,-1 0-73 15,1-1 29-15,2 3-23 16,3-1-2-16,3 6-7 16,2 11-2-16,0 4 3 15,0 16-1-15,-2 18 0 0,-6 10-15 16,-5 5-5-16,-5-4-6 16,-8-3 1-16,-11-2-44 15,-21 0-17-15,-19-13-43 16</inkml:trace>
  <inkml:trace contextRef="#ctx0" brushRef="#br1" timeOffset="280694.9593">19947 13035 364 0,'77'31'134'0,"-16"-11"-72"0,44 11-46 0,-38-14 35 15,38 5-31-15,36 0-8 16,46 1-48-16,52-10-19 15,41-18-115-15,22-28-52 16</inkml:trace>
  <inkml:trace contextRef="#ctx0" brushRef="#br1" timeOffset="282932.6087">10708 10343 328 0,'-3'2'123'0,"11"-4"-66"0,8 6-69 0,-3-1 18 0,11-1-10 16,13 0 0-16,32 5 0 15,10 10 3-15,27 1 0 16,16 6-2-16,26 5 2 0,8-3-8 16,26-1-2-16,17-12-12 15,5-20-5-15,15-13-1 16,-10-35 3-16,3-22 3 16,-24-13 4-16,-14-3 17 15,-25-2 9-15,-36 14 25 16,-25 6 12-16,-25 6 8 15,-23 8 6-15,-24 5 5 16,-37-5 3-16,-22 6-27 16,-31-1-12-16,-37 1-22 15,-42 9-6-15,-22 4-2 16,-34 11 1-16,-34 20-12 0,-33 29-4 16,-15 30 5-16,-21 43 3 15,-21 54-34-15,-14 80-13 16,-15 104-108-1</inkml:trace>
  <inkml:trace contextRef="#ctx0" brushRef="#br1" timeOffset="284298.3712">24141 8001 312 0,'-3'5'115'16,"3"15"-62"-16,0-3-62 0,-3-8 18 0,-2 2-7 16,-6 9 1-16,-12 13 1 15,-25 13 0-15,-23 18-2 16,-14 16-2-16,-21 3 3 0,0 8-2 16,-2 1-1-16,5-8-8 15,10-2-3-15,14-1-124 16</inkml:trace>
  <inkml:trace contextRef="#ctx0" brushRef="#br1" timeOffset="284540.4086">23347 8592 348 0,'-24'27'129'0,"8"-10"-70"0,-10 19-69 0,7-14 20 16,-13 11-10-16,-2 7 2 16,-3 6 8-16,3 0 5 15,10-6-7-15,11-5-7 0,18-2-1 16,35-2-9-16,36-18-4 16,54-19-44-16,50-58-18 15,29-58-60 1</inkml:trace>
  <inkml:trace contextRef="#ctx0" brushRef="#br1" timeOffset="287135.9389">17391 7644 312 0,'3'-2'118'0,"23"6"-64"0,30 7-65 15,-25-8 16-15,17 3-6 16,26 5 0-16,16 9-2 16,19 11 2-16,18 7 1 15,0 3-3-15,16 10 0 0,-6 11 2 16,14 2 0-16,-6 4 3 15,4 3 1-15,-4 4-4 16,-15 0 1-16,-6-3 0 16,-10-1 2-16,-19-3-1 0,-15-10-1 15,-14-10-21-15,-13-6-11 16,-16-4-92 0</inkml:trace>
  <inkml:trace contextRef="#ctx0" brushRef="#br1" timeOffset="287466.2499">19174 8489 288 0,'0'0'110'0,"6"4"-60"0,12 7-63 0,-5-2 15 0,6 4-5 16,10 9 3-16,8 5-1 15,8 4-2-15,11-1 2 16,-1 4 2-16,1-1 2 0,-6-7 7 16,-10-6 4-16,-6-7 21 15,-7-6 10-15,-6-3 16 16,-5-4 7-16,-6-6-21 16,-2-3-10-16,-5-9-18 15,-6-2-5-15,-10-15-37 16,-22-20-16-16,-23-60-96 15,-24-108-42-15,3-134 17 16</inkml:trace>
  <inkml:trace contextRef="#ctx0" brushRef="#br1" timeOffset="289132.1733">18624 13291 368 0,'8'0'140'0,"10"7"-76"0,41-3-79 0,-25 3 19 16,51-1-7-16,52 5 1 16,51 2-5-16,53-6-3 15,58-7 6-15,50-7-30 0,32-6-11 16,48-7-92 0</inkml:trace>
  <inkml:trace contextRef="#ctx0" brushRef="#br0" timeOffset="295678.5173">10448 9430 348 0,'11'13'132'0,"-11"-10"-72"0,0-1-74 0,0-2 19 15,0 11-9-15,3 0-1 16,-1 7 1-16,1 10 3 16,0 21 0-16,-3 19 1 0,-3 18 0 15,-8 20 0-15,1 17 2 16,-6 7-1-16,5 7-1 16,1-5 1-16,4-10-1 15,6-8-16-15,6-10-4 16,-1-11-118-16</inkml:trace>
  <inkml:trace contextRef="#ctx0" brushRef="#br0" timeOffset="296009.3655">10954 9060 292 0,'21'-2'110'0,"16"4"-60"0,24 2-61 16,-35-2 18-16,19 1-7 16,27 1 2-16,12-2-3 0,30 0-2 15,8-2 2-15,18 3 0 0,6-3 1 16,15 2 0-16,3-2 0 15,19 0 0-15,-9 0 0 16,11 0 0-16,-13 0 2 16,-5 6-23-16,-11 8-11 15,-16-1-74 1,-7 11-42-16,-27-4 66 16</inkml:trace>
  <inkml:trace contextRef="#ctx0" brushRef="#br0" timeOffset="296294.5859">13594 9437 336 0,'-13'0'126'0,"13"4"-68"0,0 7-72 15,-5 0 19-15,-1 16-16 16,1 17-1-16,-5 24 2 16,2 29 4-16,0 16 3 15,-3 15 0-15,6 13 1 0,2 11 4 16,3-5 1-16,-2-3-28 16,2 1-12-16,-8-1-62 15,-3-5-47-15,-7-23 51 16</inkml:trace>
  <inkml:trace contextRef="#ctx0" brushRef="#br0" timeOffset="296658.5576">10507 10775 288 0,'-16'-4'107'0,"18"-5"-58"0,9-9-59 16,0 14 14-16,15 2-5 15,22-3 0-15,12 1-2 16,36-1 2-16,20-1 1 16,40 1-3-16,35 1 2 0,31-5 1 15,32-2 2-15,32-6-3 16,34 1 0-16,24-4-23 16,18 9-12-16,22 5-74 15</inkml:trace>
  <inkml:trace contextRef="#ctx0" brushRef="#br0" timeOffset="297404.333">14870 8553 376 0,'-22'-3'140'0,"17"3"-76"0,-5 5-77 16,-1 4 20-16,-5 4-11 15,-13 7 0-15,-21 15 0 16,-16 14 0-16,-11 8 3 16,-16 7-2-16,-5 4 1 0,6 7 0 15,-1-2-2-15,-2-5-37 16,10-6-15-16,14-5-82 16,10-10-36-1,11-17 91-15</inkml:trace>
  <inkml:trace contextRef="#ctx0" brushRef="#br0" timeOffset="297614.3577">13914 9093 264 0,'14'-7'99'0,"-12"7"-54"0,1 7-37 0,-3-1 24 16,-3 3-16-16,-2 7-1 16,-6 8-7-16,-12 7 0 15,-9 6-5-15,-5 7 3 0,-3 7 0 16,3-2 9-16,8-7 4 15,13-3-11-15,13-6-7 16,22-6-19-16,34-14-8 16,32-26-60-16,44-45-26 0,33-58-4 15</inkml:trace>
  <inkml:trace contextRef="#ctx0" brushRef="#br0" timeOffset="299626.3859">10485 11046 228 0,'-2'-13'85'0,"2"7"-46"0,-3 6-28 15,3 0 21-15,-2 0-8 16,-1-3-2-16,-2 3-10 15,-1 3-5-15,-2 1-4 16,-5 0-5-16,-8 5 1 0,-8 2-1 16,-13 5-2-16,-3 6 3 0,0 6 2 15,0 3 0-15,-3 7-1 16,0-1 1-16,9 5 1 16,4-4-3-16,11-5 0 15,9-5-15-15,9-3-4 16,12-6-10-16,7 1-4 15,11-7 12-15,7-2 7 16,14-4 10-16,11-7 5 16,5-7 1-16,-3 1-1 15,3-3 5-15,8-4 1 16,-6-5 0-16,-7 5-1 0,-9-3 5 16,-7 3 6-16,-11 2 16 15,-5-2 7-15,-11 4-1 16,-8-2 2-16,-7-2-13 15,-9 0-5-15,-10-5-12 16,-8 0-6-16,-5-4-21 16,-4-2-9-16,-7-2-22 15,-7-7-9-15,-15-7-76 16</inkml:trace>
  <inkml:trace contextRef="#ctx0" brushRef="#br0" timeOffset="306171.9331">10483 10389 264 0,'-21'-20'101'16,"5"20"-54"-16,-13 0-44 0,10 3 23 0,-15 3-4 15,-9 1 4-15,-4 4-8 16,-14 9 0-16,-21 8-11 16,-11 19-4-16,-15 19-2 0,-22 15-4 15,-10 30 2-15,-19 14 1 16,-7 28 0-16,-4 5-5 16,14 10-1-16,13-12-24 15,19-12-10-15,26-16-94 16</inkml:trace>
  <inkml:trace contextRef="#ctx0" brushRef="#br0" timeOffset="306413.0442">8877 11254 340 0,'-32'15'129'0,"0"12"-70"0,-5 21-71 0,19-15 18 15,-9 13-7-15,-4 16 0 16,-7 11 3-16,1-3 3 16,11 1-2-16,10-5-4 0,13-2 0 15,17-15-8-15,17-10-2 16,33-14-12-16,18-25-5 16,18-29-51-16,1-26-22 15,-16-29-2 1</inkml:trace>
  <inkml:trace contextRef="#ctx0" brushRef="#br0" timeOffset="306893.062">8363 12087 344 0,'-2'-9'129'0,"4"9"-70"0,1 0-73 16,-3 0 12-1,-5 13-7-15,-6 21-11 16,-13 21-3-16,-15 20 13 0,-17 8 3 0,-5 10 4 16,8-9 7-16,8-5 5 15,8-17-3-15,11-11-1 16,10-14-24-16,11-13-13 15,13-15 6-15,21-22 4 16,16-9 11-16,5-9 4 16,-2 0 13-16,-6 0 6 15,-2 9-1-15,-9 5-1 16,-4 12-4-16,-11 10-1 16,-14 14-14-16,-9 21-7 15,-20 15 4-15,-13 14 2 0,-13 6 25 16,3-3 15-16,8-8 9 15,13-15 6-15,10-12-26 16,14-12-11-16,18-10-13 16,16-15-5-16,11-18-12 15,5-15-6-15,5-9-40 16,8-8-19-16,-10-1-16 16</inkml:trace>
  <inkml:trace contextRef="#ctx0" brushRef="#br0" timeOffset="307090.9321">8075 13245 240 0,'-8'8'90'0,"32"10"-48"0,13 0-47 0,-24-7 15 16,8 0-2-16,3 0 3 15,3 2 2-15,2-6 5 16,3-5-10-16,-1-4 0 0,4-12 2 15,-4-10-48-15,-1-33-21 16,-12-25-54 0</inkml:trace>
  <inkml:trace contextRef="#ctx0" brushRef="#br0" timeOffset="307253.3284">8435 12288 296 0,'-13'0'110'0,"29"2"-60"0,21 2-61 0,-16-1 16 15,8 1-9-15,13-2 3 0,19 0 0 16,8 3 1-16,0-3 0 16,-6 0 0-16,-5 3 0 0,-10 1-42 15,-14 10-19-15,-12 6-49 16</inkml:trace>
  <inkml:trace contextRef="#ctx0" brushRef="#br0" timeOffset="307464.474">8657 12197 304 0,'8'9'112'0,"-3"2"-60"0,-5 7-58 16,0-3 19-16,0 14-8 0,0 8 2 15,-8 7-4-15,-2 12 0 16,-3-1-1-16,-3 6-19 0,-3-1-6 15,-2-5-86 1,-3-2-60-16,-10-20 66 16</inkml:trace>
  <inkml:trace contextRef="#ctx0" brushRef="#br0" timeOffset="307585.2771">8377 12812 236 0,'26'-4'88'0,"14"0"-48"0,21-5-64 0,-30 2 7 0,14-10-72 15,22-5-27-15,7-3 53 16,-8 5 26-16</inkml:trace>
  <inkml:trace contextRef="#ctx0" brushRef="#br0" timeOffset="307943.4422">8845 12760 168 0,'-71'24'63'0,"52"-15"-34"0,-2 2-14 16,13-5 18-16,-3 1-10 15,1-1 0-15,2 1-10 16,-3 6-3-16,3 1-5 16,0 8 3-16,0 8 2 0,1 12 6 15,-4 5 4-15,0 8-1 16,1 0-2-16,-1-4-5 16,3-9-2-16,3-9-4 0,5-11-1 15,5-7-23-15,8-22-10 16,9-23-17-16,4-26-7 15,6-5 14-15,2 8 8 16,1 7 40-16,-4 8 19 16,1 9 2-16,-3 7 2 15,-2 11-14-15,-3 11-6 16,-6 14-8-16,-5 12-4 16,-5 14 0-16,-5 8-1 15,-8 3 0-15,-6-3 0 16,-2-8-22-16,0-9-8 15,-1-20-84-15</inkml:trace>
  <inkml:trace contextRef="#ctx0" brushRef="#br0" timeOffset="308124.5013">9036 12422 312 0,'5'-6'115'0,"-3"-1"-62"0,6 5-57 15,-2 6 18-15,2 5-8 16,0 4-1-16,2 14-6 15,1 8-1-15,-3 7 1 16,-3 9 0-16,-2-1 3 0,-3-6-17 16,0-8-6-16,-3-10-45 15,3-46-86 1</inkml:trace>
  <inkml:trace contextRef="#ctx0" brushRef="#br0" timeOffset="308318.9872">9403 12043 220 0,'14'11'85'0,"-4"2"-46"0,6 14-43 0,-8-10 13 16,0 10-5-16,2 8 2 15,4 7 12-15,2 6 6 16,-9 8-12-16,-7 5 15 0,-5-8 9 16,-5 2-10-16,-6-2-5 15,-3 2-10-15,-2-6-3 16,-8-7-24-16,-5-7-11 15,-19-11-117-15</inkml:trace>
  <inkml:trace contextRef="#ctx0" brushRef="#br0" timeOffset="308500.2903">8998 12596 212 0,'35'-13'79'0,"-9"-7"-42"0,27 5-39 16,-24 10 14-16,11 1-6 15,5-3-1-15,-3 1-6 16,-2-3 1-16,-8 7 0 16,-8 0-27-16,-14 2-11 0,-10 11-50 15,-18 11-20 1,-17 13 56-16</inkml:trace>
  <inkml:trace contextRef="#ctx0" brushRef="#br0" timeOffset="308619.762">8882 13009 160 0,'-32'28'60'0,"32"-23"-32"0,14-5-28 0,-4-2 10 15,14-9 9-15,10-7 7 16,11-9-11-16,21-3-6 16,6-8-5-16,-3 1-4 0,-1-10 1 15,4 3-92 1</inkml:trace>
  <inkml:trace contextRef="#ctx0" brushRef="#br0" timeOffset="308832.7821">8718 13602 328 0,'26'-20'123'0,"30"-11"-66"0,23-24-69 16,-42 26 18-16,19-10-5 15,23-14 1-15,9-13 0 16,4-7-2-16,1-2 1 15,-6-7-43-15,-10-2-17 0,-16 1-69 16</inkml:trace>
  <inkml:trace contextRef="#ctx0" brushRef="#br0" timeOffset="309054.1179">9393 12468 304 0,'2'5'115'0,"-2"2"-62"0,3 12-53 0,-3-5 23 16,3 12-11-16,-1 18 1 16,1 27-8-16,0 30-1 15,-3 36-2-15,0 15 1 0,2 5 0 16,4-23-1-16,-1-24-2 16,3-17-8-16,-6-25-5 15,-2-17-62-15,0-33-25 16,0-29-22-1</inkml:trace>
  <inkml:trace contextRef="#ctx0" brushRef="#br0" timeOffset="309205.4079">9379 13236 332 0,'-7'0'126'0,"4"2"-68"0,-2 0-59 16,-1 5 25-16,-2 4-18 16,-2 6-4-16,-3 10-6 15,-3 4 0-15,-5 6 2 16,2 1-17-16,-5-1-7 0,0-8-41 15,11-5-18-15,11-19-30 16</inkml:trace>
  <inkml:trace contextRef="#ctx0" brushRef="#br0" timeOffset="309296.0107">9446 13156 200 0,'21'0'77'0,"-11"7"-42"0,27 6-41 15,-21-2 12-15,8 9-92 16,5 11-37-16</inkml:trace>
  <inkml:trace contextRef="#ctx0" brushRef="#br0" timeOffset="309564.5174">10126 12105 404 0,'-3'-5'151'0,"3"7"-82"0,3 3-87 0,-1 2 22 16,1 8-10-16,0 18 1 16,2 35 0-16,-5 38 1 0,-3 53 3 15,-2 46-5-15,-3 35 0 0,-3 25-6 16,-2-7-3-16,3-20 0 16,-1-48-1-16,3-47 9 15,3-33 6-15,-1-35-45 16,-4-70-113-1</inkml:trace>
  <inkml:trace contextRef="#ctx0" brushRef="#br0" timeOffset="309749.2207">10139 12211 452 0,'-13'6'167'0,"5"-1"-90"0,-8 8-92 16,3 2 24-16,-11 12-32 0,-8 12-8 16,-13 12-44-16,-3 6-18 15,3-4-60-15,-2-6-26 16</inkml:trace>
  <inkml:trace contextRef="#ctx0" brushRef="#br0" timeOffset="309884.4022">10083 12120 336 0,'27'7'126'0,"-1"10"-68"0,32 8-65 0,-26-12 19 0,10 11-54 15,9 3-19-15,4 19-71 16,11-4-31-16</inkml:trace>
  <inkml:trace contextRef="#ctx0" brushRef="#br0" timeOffset="310512.187">18547 10952 348 0,'125'-23'129'0,"-4"12"-70"0,62-2-71 16,-75 11 20-16,67 0-10 0,58 2 0 16,61 11-20-16,55 2-10 15,58 7-59-15,46-2-24 16,36 1 11-16,3-10 7 16</inkml:trace>
  <inkml:trace contextRef="#ctx0" brushRef="#br0" timeOffset="312253.8476">22744 10987 292 0,'5'-13'110'0,"0"10"-60"0,0-3-56 16,-2 6 17-16,-3 0-5 16,0-2 1-16,0 2-3 15,-3 2-3-15,-4 2 0 0,-4 1-1 0,-13 1 0 16,-13 7-3-16,-11 5 0 16,-12 0 2-16,4 8 0 15,0 5 1-15,4 2 0 16,7 2 0-16,10 1 0 15,14-3-14-15,13 2-5 16,19-6 1-16,23-9 2 16,19-5 8-16,10-11 4 15,14-12 3-15,8-6 3 16,2-1 16-16,-7-7 11 16,-6-2 9-16,-13 2 4 15,-3-1-3-15,-16 1-1 0,-8 3-2 16,-10-1 0-16,-11 0-24 15,-7-2-11-15,-14-2-9 16,-11-3-3-16,-20-6-21 16,-22-2-6-16,-29 0-58 15,-37 6-25-15,-16-2-14 16</inkml:trace>
  <inkml:trace contextRef="#ctx0" brushRef="#br0" timeOffset="316425.717">10956 9307 260 0,'-15'-25'99'0,"12"34"-54"0,0-13-44 0,3 4 19 15,0 0-2-15,-2 6 3 16,-4 3-2-16,1 11 0 16,-3 13-10-16,-3 20-3 0,-2 27 0 15,0 25-3-15,0 14-2 16,2 18 0-16,-2 9-1 0,2-1 0 16,3-6 2-16,3-18-28 15,5-21-11-15,8-23-101 16</inkml:trace>
  <inkml:trace contextRef="#ctx0" brushRef="#br0" timeOffset="316711.7397">11123 9276 316 0,'11'4'118'0,"-6"-2"-64"0,16-2-67 0,-10-2 15 16,7 2-8-16,19 5 4 15,16-3-1-15,11 2-1 16,12 3 3-16,17 0-2 0,8-1-1 16,20-10-2-16,9-3 1 15,10 3-2-15,6 4 0 16,-9 2-14-16,3 7-6 15,-7 8-6-15,-14 8-2 16,-3 3-61 0</inkml:trace>
  <inkml:trace contextRef="#ctx0" brushRef="#br0" timeOffset="317462.7936">12531 7746 356 0,'-3'2'134'0,"0"0"-72"0,3 11-77 0,0-4 21 15,0 15-10-15,0 12 2 16,3 23-1-16,-3 27 1 16,0 22 2-16,-3 25 0 0,3 12 0 15,-2 12 0-15,2-7 2 16,0-7-1-16,0-11 2 15,2-17-42-15,1-16-16 16,-6-17-82 0</inkml:trace>
  <inkml:trace contextRef="#ctx0" brushRef="#br0" timeOffset="317747.1878">12250 8725 280 0,'-8'4'107'0,"14"9"-58"0,-4 9-59 15,1-8 16-15,2 10 0 16,6 11 4-16,2 3-1 16,8 3 0-16,11 6-5 15,0-1 4-15,2-6 4 0,0-7-2 16,-2-7 2-16,-5-10 4 15,-4-5 4-15,-1-7-1 16,-1-15-2-16,0-9-12 16,5-22-2-16,4-28-21 15,12-36-8-15,5-51-41 0,1-52-20 16</inkml:trace>
  <inkml:trace contextRef="#ctx0" brushRef="#br0" timeOffset="321304.7424">19166 10043 244 0,'0'0'93'0,"3"2"-50"0,8 5-50 0,2-3 16 0,11 5-8 16,13 7-1-16,10 3 1 15,25 10-1-15,15 6 0 16,11 5-3-16,18 9 0 0,9 1-3 16,18-1-1-16,5-5-7 15,19 0-2-15,2-18-2 16,19-10-2-16,7-20-15 15,4-19-5-15,2-16 1 16,-13-14 21 0,-21-4 28-16,-14-3 40 15,-18-4 19-15,-27-2-2 16,-23 4-3-16,-16-4-12 16,-14 0-5-16,-15 2-26 15,-13 2 5-15,-12 5 2 0,-15-3 7 16,-23-1 3-16,-28-3-20 0,-17 0-8 15,-36 0-9-15,-12 2-2 16,-45 11-4-16,-22 5 1 16,-42 22-14-16,-39 33-3 15,-30 32 2-15,-13 39 1 16,-8 30 4-16,0 40 3 16,6 22-20-16,23 22-9 15,16 29-32-15,11 21-12 16,37 12-38-1</inkml:trace>
  <inkml:trace contextRef="#ctx0" brushRef="#br0" timeOffset="322897.5982">22656 9712 300 0,'-5'-6'112'0,"5"4"-60"0,0-1-61 0,3 3 18 15,-3 0-9-15,5 0 0 16,3-2 0-16,5-2 2 16,8 2-1-16,14-1-3 0,12 1-1 15,9-9-12-15,10 0-5 16,8-2-38-16,-2-3-15 16,-12-1-28-1</inkml:trace>
  <inkml:trace contextRef="#ctx0" brushRef="#br0" timeOffset="323093.1506">23334 9538 192 0,'-8'-2'74'0,"2"4"-40"0,6 7-33 16,-2-2 16-16,2 4-11 16,0 0-3-16,2 11-2 15,1 13 1-15,-3 22-1 16,-3 32 15-16,-2 27 6 0,-3 30 3 16,3 30 0-16,-6 14-3 15,6 6-2-15,0 9-2 16,7-13-1-16,4-7-5 15,4-8-2-15,-2-21-50 16,0 16-23-16,-16 7-67 16</inkml:trace>
  <inkml:trace contextRef="#ctx0" brushRef="#br0" timeOffset="323361.6657">22794 12016 368 0,'10'18'140'0,"14"13"-76"0,13 18-77 0,-21-25 22 16,8 7-7-16,2-1 1 16,4 4 10-16,1-4 3 0,1-3-7 15,8-7-5-15,-1-11-1 0,6-9-7 16,3-9 1-16,0-13-1 15,-1-16-1-15,4-15-1 16,-1-15-1-16,-3-14-47 16,-7-6-19-16,-11-4-73 15</inkml:trace>
  <inkml:trace contextRef="#ctx0" brushRef="#br0" timeOffset="323904.5434">22146 12186 392 0,'0'-4'148'0,"-3"6"-80"0,6 0-81 0,-1 0 22 16,1 3-14-16,0 1 1 15,-1 8-16-15,-7 6-4 16,-11 15 12-16,-8 18 4 0,-8 11 5 16,-5 2 5-16,-2-2 1 15,7-2-1-15,0-5 1 16,6-11-9-16,13-8-1 0,10-10-40 15,14-14-19-15,12-12 14 16,20-13 9-16,7-7 24 16,0-2 11-16,-2 5 21 15,-8-1 9-15,-11 8 12 16,-3 1 3-16,-10 7-15 16,-13 7-5-16,-14 8-16 15,-15 16-3-15,-11 13-1 16,-11 11-2-16,-5 7 8 15,-3 2 3-15,14-11 14 16,10-9 10-16,16-9-21 16,22-6-6-16,10-12-12 15,21-14-3-15,16-19-9 0,10-8-4 16,1-11-37-16,7-12-15 16,-13-1-24-1</inkml:trace>
  <inkml:trace contextRef="#ctx0" brushRef="#br0" timeOffset="324113.9123">21968 13322 280 0,'-13'6'104'0,"10"3"-56"0,3 0-52 0,0-2 21 15,0 1-2-15,3 3 5 0,0-2-1 16,2 0 0-16,3 0-10 15,3 0-1-15,2-7 2 0,11-4-13 16,5-16-2-16,2-28-42 16,4-40-17-16,-1-44-71 15</inkml:trace>
  <inkml:trace contextRef="#ctx0" brushRef="#br0" timeOffset="324279.8025">22328 12325 284 0,'32'9'107'0,"-8"6"-58"0,29-1-59 15,-30-6 14-15,12 1-5 0,5-2 0 16,-1 0-17-16,4-3-8 16,-12 0-88-16,1-1-37 15</inkml:trace>
  <inkml:trace contextRef="#ctx0" brushRef="#br0" timeOffset="324472.5606">22572 12080 372 0,'-6'5'140'0,"9"4"-76"0,-3 17-79 0,-3-10 21 15,-2 10-10-15,0 20 2 0,-3 20-1 16,-5 16 1-16,-9 17 2 15,-1 3-3-15,1-5 2 0,4-5-43 16,2-6-20-16,0-4-76 16</inkml:trace>
  <inkml:trace contextRef="#ctx0" brushRef="#br0" timeOffset="324622.9008">22299 13026 356 0,'-8'0'134'0,"13"0"-72"0,9-6-79 15,-4 1 20-15,9-6-9 16,18 0 3-16,13-9-7 16,8-2-1-16,1-6 6 15,-4 3-44-15,-2 6-19 0,-8 3-56 16</inkml:trace>
  <inkml:trace contextRef="#ctx0" brushRef="#br0" timeOffset="324952.7866">22447 13070 288 0,'-45'36'110'0,"27"-21"-60"0,5 9-54 0,5-8 21 16,0 4 0-16,0 11 4 15,0 2-4-15,2 2-2 16,4 0-9-16,2-2-2 0,5-2 2 16,6-7-19-16,13-13-5 15,7-13-19-15,12-18-4 16,10-22 0-16,2-15 2 0,6 2 17 15,-11 2 11 1,0 13 40-16,-15 10 20 0,-3 7-9 16,-9 6-3-16,-4 8-12 15,-6 7-4-15,-5 6-10 16,-3 9-2-16,-5 9-5 16,-5 7-3-16,-5 4 8 15,-6 0 6-15,-3-4-18 16,3-7-7-16,0-7-60 15,3-72-114 1</inkml:trace>
  <inkml:trace contextRef="#ctx0" brushRef="#br0" timeOffset="325120.2558">23061 12420 392 0,'13'15'145'0,"-2"3"-78"0,2 9-78 0,-10-8 24 15,2 6-10-15,-2 3 3 16,-1 5-21-16,-4 9-7 16,-6-2 11-16,-5-3-37 0,-6-4-14 15,1-13-81 1</inkml:trace>
  <inkml:trace contextRef="#ctx0" brushRef="#br0" timeOffset="325373.3712">23368 12268 332 0,'19'-7'126'0,"-12"3"-68"16,7-3-68-16,-6 5 20 0,5 0-13 16,11-3 0-16,5-1-12 15,3-1-2-15,7 1 8 16,-4 1-2-16,2 3 0 0,-6 4-4 16,-9 3-2-16,-4 1 16 15,-2 10 10-15,-8 3 5 16,-5 17 1-16,-9 6 4 15,-12 13 2-15,-6 2-5 16,-10 0 1-16,-17 7-12 16,4 0-3-16,-9-9-59 15,-2-8-27-15,2-25-45 16</inkml:trace>
  <inkml:trace contextRef="#ctx0" brushRef="#br0" timeOffset="325665.7811">23130 12444 296 0,'8'-6'112'0,"21"1"-60"0,3 1-63 0,-19 4 16 16,16-2-11-16,5 2-1 15,3 0 1-15,8 2 2 16,-5 2 2-16,-5 3-17 0,-12-1-7 16,-23 14 14-1,-10 7 5-15,-19 4 8 16,0 2 0-16,-6-5 2 0,1 3 9 15,7-4 7-15,6-5-8 16,5-7-3-16,11-2-19 16,10 1-7-16,11-10 4 15,11-6 5-15,-1-5-1 16,11-6 2-16,3 0-18 16,2 0-6-16,-10-1-56 15</inkml:trace>
  <inkml:trace contextRef="#ctx0" brushRef="#br0" timeOffset="325884.7508">22847 13064 268 0,'-6'2'101'0,"14"-6"-54"0,24-16-64 15,-13 11 12-15,10-6 3 0,10-12 5 16,20-4-3-16,12-6 1 15,11-1-1-15,11-4 0 0,2 5 2 16,-2-1-1-16,-9 5-1 16,-2 2-8-16,-13 5-5 15,-8-1-86 1,-13 5-47-16,-17-4 67 16</inkml:trace>
  <inkml:trace contextRef="#ctx0" brushRef="#br0" timeOffset="326185.0741">23466 12235 352 0,'0'0'132'0,"0"4"-72"0,5 3-74 16,-2-1 19-16,-1 10-12 15,6 15 2-15,0 19 5 16,3 23 4-16,-3 26-1 16,2 20 0-16,-7 18 1 0,-3 6 6 15,3 5 4-15,-6-2-1 16,-7-12 2-16,4-15-10 16,-2-13-3-16,0-15-24 15,3-23-8-15,0-17-60 16,-6-56-94-1</inkml:trace>
  <inkml:trace contextRef="#ctx0" brushRef="#br0" timeOffset="326380.4907">23402 13020 300 0,'-2'-14'112'0,"-1"12"-60"0,3 0-58 0,0 2 17 15,0 0-5-15,0 0 3 16,0 4-9-16,-5 8-4 15,-3 1 2-15,-5 11 0 0,-6 9 4 16,-7 7 1-16,-1 8 1 0,-10 5-9 16,-3 4-4-16,9-4-39 15,-1-6-17-15,3-14-50 16</inkml:trace>
  <inkml:trace contextRef="#ctx0" brushRef="#br0" timeOffset="326546.8476">23699 12965 376 0,'31'6'140'0,"-4"12"-76"0,21 15-72 16,-25-18 21-16,4 7-42 16,-1 7-15-16,3 4-60 15,-13 2-23-15,-16 10 15 16,-26-4 12-16</inkml:trace>
  <inkml:trace contextRef="#ctx0" brushRef="#br0" timeOffset="326755.3426">21902 13555 312 0,'-8'3'115'0,"19"-8"-62"0,21 12-55 0,-6-3 22 16,46 1-8-16,49-1 3 16,56-8-10-16,51-7-3 0,47-14-2 15,27-8-42-15,23-6-17 0,-23 10-76 16</inkml:trace>
  <inkml:trace contextRef="#ctx0" brushRef="#br0" timeOffset="346361.7965">8197 13694 208 0,'-3'7'77'0,"24"2"-42"15,27 2-43-15,-19-7 10 16,32 3 5-16,24-5 5 0,42-4 6 15,23-9 3 1,30-5-11-16,43-8 1 0,31 0 0 0,37-3-11 16,29 1-2-16,37 8-107 15</inkml:trace>
  <inkml:trace contextRef="#ctx0" brushRef="#br0" timeOffset="348943.8157">24209 11157 332 0,'3'0'123'0,"0"0"-66"0,10 0-53 16,-8 0 24-16,0 2-7 15,1 0 2-15,2 2-7 0,-3 3 1 16,3 4-10-16,0 2 5 0,-3 14 1 15,-2 17-4-15,-3 18-1 16,-5 21-6-16,2 23-4 16,-8 24 1-16,3 22 0 15,8 23 1-15,-5 3 2 16,5 10-8-16,3 3-1 16,-3-5-5-16,2-6 0 15,-2-8-25-15,3-6-8 16,0-10-50-16,2-1-19 15,-2-25-11-15</inkml:trace>
  <inkml:trace contextRef="#ctx0" brushRef="#br0" timeOffset="349334.8162">24101 13322 352 0,'0'4'132'0,"0"3"-72"0,0-3-59 15,0 1 25-15,0 1-18 16,3 3-4-16,-1 4-3 0,6 1-1 15,3 8 0-15,2 2 2 0,-2 7 1 16,10 8-1-16,5-1-2 16,-5-1 7-16,-2 3 3 15,-1-9 8-15,6-5 6 16,-3-4-4-16,1-6 0 16,-1-10-9-16,10-10-2 15,6-16-1-15,6-20 2 16,12-26-10-16,6-53-2 15,8-55-50-15,10-99-20 16,14-126-114-16</inkml:trace>
  <inkml:trace contextRef="#ctx0" brushRef="#br0" timeOffset="352623.2001">1675 9790 196 0,'-5'6'74'0,"15"-4"-40"0,22-2-33 15,-16-2 14-15,10-2-4 16,17-9 1-16,17-7-6 15,12-5-4-15,2-3-1 16,16-3-1-16,2 2 0 0,1 5 0 16,-3 4 0-16,5 5-47 15,-2 4-18-15</inkml:trace>
  <inkml:trace contextRef="#ctx0" brushRef="#br0" timeOffset="352966.8668">2545 9296 312 0,'-2'15'118'0,"2"7"-64"0,8 38-65 0,-8-16 18 0,2 26-7 15,-2 32 0 1,-2 15-3-16,-4 13 2 0,-4 9 1 15,-4-5 4-15,4-13 2 0,2-17-2 16,0-18-3-16,0-24-7 16,3-12-1-16,2-16-26 15,1-17-10-15,-4-17 6 16,-2-15 4-16,-5-16 22 16,-11-7 8-16,-2-6 19 15,2-4 9-15,8 1 12 16,3 1 4-16,13-7-21 15,21 0-9-15,8-6-17 16,8-5-6-16,3-4-115 16</inkml:trace>
  <inkml:trace contextRef="#ctx0" brushRef="#br0" timeOffset="353252.455">2114 9307 320 0,'-16'-5'121'0,"16"1"-66"0,3 8-69 0,-1-1 19 15,4 8-9-15,2 6-1 0,8 14 4 16,-1 13 0-16,4 18 1 15,-6 8 2-15,-8 14 1 0,-5 7-6 16,-10 1-2-16,-25-1-25 16,-12 3-10-16,-11-5-48 15,-6-1-53 1,-2-24 41-16</inkml:trace>
  <inkml:trace contextRef="#ctx0" brushRef="#br0" timeOffset="353418.4686">1733 10283 192 0,'61'25'74'0,"-32"-5"-40"0,40 24-31 16,-27-20 15-16,22 13-11 15,4 10-4-15,30 6-2 16,0 6-1-16,-3-8 0 0,9-5 2 16,-6-17 1-16,-6-14-30 0,-5-26-14 15,-2-28-43 1</inkml:trace>
  <inkml:trace contextRef="#ctx0" brushRef="#br0" timeOffset="353614.1534">2707 9951 308 0,'-37'0'115'0,"37"0"-62"0,5 0-66 0,6 0 15 16,10-5-14-16,13-6-3 0,3-2 4 15,11-9 4-15,-6 2 4 16,14 0-16-16,-9 2-4 0,-4 1-64 16,-9 6-50-1,-13-2 50-15</inkml:trace>
  <inkml:trace contextRef="#ctx0" brushRef="#br0" timeOffset="354289.101">2858 9536 320 0,'-8'7'121'0,"10"10"-66"0,-2 8-66 15,0-3 16-15,0 17-4 16,3 30 1-16,-3 21-3 16,0 18 1-16,-3 11 0 0,1 2 0 0,2-6 2 15,-3-18-1-15,0-13-1 16,-2-20-13-16,2-18-4 15,-7-17-51-15,-6-29-20 16,-13-27-21 0,2-8 243 15,-4-9-60-31,7 9-9 16,8 8-42-16,8 3-21 15,13 2-5-15,16-5-2 16,14-1 4-16,-1-5-38 0,9-7-15 0,-4 0-31 15,1 3-42 1,-3 2 37-16,-3-1 71 16,-7 5 40-16,-11 5 61 15,-6 4 23-15,-4 0-37 16,-6 6-16-16,2 3-23 16,1 4-10-1,-1 9-13-15,1 9-6 0,0 13 4 16,-3 16 2-16,0 12 1 15,0 14 1-15,-3 0 2 16,0-2 1-16,3-9-5 16,0-9-4-16,0-9-4 15,8-19-32 1,11-25-14-16,5-40-3 16,10-26 1-16,-7-13-8 0,-1-4 0 15,-2 19 75-15,-3 13 35 16,-5 18 5-16,0 12 3 15,0 12-25-15,0 9-9 16,2 18-14-16,-7 11-3 16,-1 13 1-16,-2 15 1 15,-5 5-1-15,-3 5 1 16,-3-1-6-16,1-4-1 16,-1-11-40-16,0-11-17 15</inkml:trace>
  <inkml:trace contextRef="#ctx0" brushRef="#br0" timeOffset="354483.3297">3643 9721 280 0,'6'7'104'0,"2"6"-56"0,10 9-52 16,-15-9 21-16,5 9-7 15,0 14 2-15,-6 10-2 16,-4 5 1-16,-9 8-6 15,0 7 4-15,-10 5 1 0,-3-5-8 16,-5-11 0-16,0-9-44 16,-8-6-19-16,13-20-68 15</inkml:trace>
  <inkml:trace contextRef="#ctx0" brushRef="#br0" timeOffset="354605.6227">3757 10010 304 0,'13'24'112'0,"19"-15"-60"0,8 22-63 0,-22-11 16 16,3 11-13-16,3 4 0 16,-3 0-117-16,-2-6-51 15</inkml:trace>
  <inkml:trace contextRef="#ctx0" brushRef="#br0" timeOffset="354813.9518">4210 9316 344 0,'0'6'129'0,"2"5"-70"0,-2 18-69 15,-2-9 22-15,-4 6-11 16,-12 18 2-16,-6 7-2 16,-10 13-1-16,-1 6 1 15,-10 3 1-15,-8-2 1 0,-2-5-50 16,4-15-22-16,14-27-68 15</inkml:trace>
  <inkml:trace contextRef="#ctx0" brushRef="#br0" timeOffset="354981.0753">4077 9399 272 0,'37'9'104'0,"14"2"-56"0,12 0-56 0,-39-4 18 16,5 4-9-16,8 6-1 15,8 1-4-15,-3 6-2 16,-7 3-61-16,-11 6-25 16,-24 9-5-16,-14 13 3 15</inkml:trace>
  <inkml:trace contextRef="#ctx0" brushRef="#br0" timeOffset="355489.8304">3892 9915 280 0,'24'-15'104'0,"0"6"-56"0,7-2-52 0,-15 7 18 0,13-10-15 15,19 3-4-15,8 0 5 16,-4-2 1-16,-7 4 1 16,-5 3-8-16,-8 1-4 0,-11 3-23 15,-8 2-11-15,-10 9-6 16,-8 2 0-16,-6-2 37 15,-2 2 16-15,-3-5 20 16,0 1 12-16,3-5-4 16,2 3-1-16,3-1-10 15,0 3-2-15,3-1-9 16,5 3-1-16,0 4 5 16,-3 9 3-16,3 7 1 15,-5 11 1-15,-3 6 0 16,-8 13-2-16,0 8-4 0,3-6 0 15,3-6-7-15,4-4-3 16,9-11-21-16,10-14-10 16,8-12-40-16,6-28-16 15,5-21-31 1,-1-13 210 15,12-10-32-31,-9 19 2 16,-7 12-33-16,-4 9-18 15,-7 16-4-15,-5 13 1 16,-9 20-5-16,-9 18-5 0,-12 10-1 16,-13 10-28-16,-13 10-10 0,-16 7-93 15</inkml:trace>
  <inkml:trace contextRef="#ctx0" brushRef="#br0" timeOffset="355789.6579">1955 10965 228 0,'-8'-5'88'0,"14"-1"-48"0,31-3-45 0,-21 5 17 15,21-3-5-15,13-2 3 16,32 2-5-16,18 1-1 16,41-3-2-16,36-2 5 0,29 0 3 15,35-2-5-15,34-5-1 16,27 0-11-16,18-6-3 16,5 0-63-1,1 6-69-15,-27 3 37 16</inkml:trace>
  <inkml:trace contextRef="#ctx0" brushRef="#br0" timeOffset="356270.8242">1865 9327 352 0,'-8'2'132'0,"8"2"-72"0,3 18-74 0,0-2 19 15,2 26-9-15,3 27-1 16,5 35-1-16,0 24 1 16,-5 25 3-16,3 19-6 0,-1 16-2 0,6-2-1 15,-2-18 1-15,7-31-12 16,-5-33-3-16,2-37-99 16</inkml:trace>
  <inkml:trace contextRef="#ctx0" brushRef="#br0" timeOffset="356512.1275">2379 9179 316 0,'26'-7'118'0,"16"7"-64"0,17 0-65 16,-25 0 18-16,30-2-9 15,18-5 0-15,37 1 2 16,10-7 0-16,33-3 0 0,2 3 0 16,21 0 0-16,-5-3-11 0,10 7-5 15,-7 5-25-15,-9 4-9 16,-17 2-62 0</inkml:trace>
  <inkml:trace contextRef="#ctx0" brushRef="#br0" timeOffset="356750.3448">4834 9371 364 0,'-11'-9'134'0,"11"9"-72"0,0 2-77 15,0 2 21-15,0 12-13 16,0 13 2-16,0 30 3 15,-2 31 1-15,-4 30 1 16,1 38-7-16,-3 28 0 0,3 16-10 16,2-5-2-16,6-12-30 15,5-20-10-15,16-24-60 16</inkml:trace>
  <inkml:trace contextRef="#ctx0" brushRef="#br0" timeOffset="357223.3016">5085 10575 288 0,'-2'-7'110'0,"-1"5"-60"0,3 2-45 0,0 0 24 15,0 0-9-15,-5 0 0 16,-1 4-9-16,-2 3-2 16,-5 8-5-16,-5 3-3 0,-6 13 2 15,-10 6-4-15,-1 7 0 16,1 0 1-16,2 3 0 0,6-5 0 16,2-5 0-16,5-6-11 15,9-5-5-15,4-6-17 16,12-9-6-16,15-6 10 15,11-10 6-15,10-4 7 16,3-10 3-16,5-8 8 16,11-4 2-16,-3 0 16 15,-5 0 6-15,-8 3 10 16,-8 1 7-16,-8 8 3 16,-8 1 3-16,-21 0 23 15,-18 1-33 1,-11 6-14-16,-8-3-32 15,-14 1-14-15,-20 0-55 16,-8-5-23-16,-14-19-38 16</inkml:trace>
  <inkml:trace contextRef="#ctx0" brushRef="#br0" timeOffset="361434.5774">11057 10918 200 0,'16'-13'77'0,"16"0"-42"0,15-5-43 15,-20 10 12-15,23-6-9 16,21 1 1-16,33-2 4 16,23-1 2-16,39-6 0 15,33 2-2-15,23 0 1 0,37 7-12 16,32 2-3-16,37 0-66 15</inkml:trace>
  <inkml:trace contextRef="#ctx0" brushRef="#br0" timeOffset="365219.0747">5792 8628 376 0,'-3'-5'140'0,"3"3"-76"0,0 2-66 16,0 0 27-16,0 0-17 15,0 0-4-15,3 2-8 16,-1 0 0-16,6 3 2 15,8 6-12-15,8 0-4 0,10 4-41 16,3 7-19-16,0 11-63 16</inkml:trace>
  <inkml:trace contextRef="#ctx0" brushRef="#br0" timeOffset="365818.0001">5704 9181 288 0,'-8'-7'107'0,"8"5"-58"0,8 0-51 0,-5 2 22 16,2-4-10-16,6 1 0 15,2-1-6-15,0 0-1 16,6-1-1-16,2-1-2 0,3 3 1 16,-3 6-1-16,0 3 2 15,3 16-3-15,-11 11-2 16,-7 11-3-16,-6 9 1 0,-3 11 1 15,-2 2-1-15,-1-6 6 16,1-12 1-16,2-6 0 16,6-11-2-16,5-9-2 15,13-13 1-15,8-22-30 16,6-40-12-16,2-49-66 16,0-34 19-1,-3-3 91-15,-5 13 54 16,-2 14 31-16,-1 17-30 15,-2 18-16-15,-6 15-24 16,4 14-13-16,-1 10-3 0,0 9 0 16,-5 10 0-16,0 10-5 15,-3 4-1-15,0 8 5 16,0 3 2-16,3 5 1 16,3 7 1-16,2-3-2 0,3 3 2 15,-3-5 0-15,3 0 1 16,0-4 0-16,-3-2 2 15,-5-3-1-15,-3 1 2 16,-5-3-2-16,-6 0 2 16,-7 5-20-16,-5 1-5 15,-14 3 3-15,-8 7 6 16,-13 6 8-16,-3 7 5 16,1 7 1-16,4 1 0 15,6 8-6-15,8-1-1 16,5 7-39-16,3 0-15 15,5 9-56-15</inkml:trace>
  <inkml:trace contextRef="#ctx0" brushRef="#br0" timeOffset="366464.92">6003 9236 236 0,'8'-2'90'0,"3"2"-48"0,18-4-49 16,-13-1 16-16,5-6-4 15,13-7 2-15,19-1-3 0,14-8-3 16,-1-1 0-16,5-3-4 0,11 4 2 15,-2 3-63 1,-6 0-69-16,-24 6 27 16</inkml:trace>
  <inkml:trace contextRef="#ctx0" brushRef="#br0" timeOffset="366733.6559">6398 9146 316 0,'-14'-7'118'0,"12"9"-64"0,2 1-63 15,0 16 11 1,-3 19-5-16,-2 19-1 16,2 16 0-16,1 4 3 15,-1-4 0-15,3-7 1 0,3-11 0 16,7-15 2-16,6-14 5 15,8-17 4-15,5-15-6 16,8-25-1-16,13-20-33 16,0-20-15-16,-2-12-84 15</inkml:trace>
  <inkml:trace contextRef="#ctx0" brushRef="#br0" timeOffset="366945.2725">6871 8656 256 0,'3'5'96'0,"-3"1"-52"0,3 8-36 0,-3-8 21 16,-3 10-13-16,-2 8-4 16,-3 9-5-16,-11 11-2 15,-7 9-3-15,-9 2-2 0,-4 9 3 16,-1 0-33-16,6 0-12 15,7-11-80 1</inkml:trace>
  <inkml:trace contextRef="#ctx0" brushRef="#br0" timeOffset="367124.2767">6771 8894 260 0,'8'11'96'0,"2"18"-52"0,6 15-47 16,-13-13 16-16,2 24-5 15,-2 9 0-15,-1 16-2 16,-4 1-1-16,-1-2-3 16,-5-6-2-16,3-13 1 0,0-14-32 15,2-11-12-15</inkml:trace>
  <inkml:trace contextRef="#ctx0" brushRef="#br0" timeOffset="367665.9718">7033 8553 276 0,'50'2'104'0,"-18"0"-56"0,10 13-65 0,-26-6 14 15,2 0-44-15,1 9-14 16,-3 4 7-16,-6 9 4 16,-10 0 44-16,-5-3 22 15,-11 1 9-15,-10-7 4 16,-11 0-10-16,-6-4-1 15,6-1-11-15,3-4 11 0,7-1 8 16,9-6-16-16,7-1-7 16,11-8-17-16,22-5-6 0,12-8-7 15,6-8-3-15,2 4 11 16,3-2 9-16,3 7 6 16,-3 1 5-16,-8 5-16 15,-11 5-4-15,-7 2 4 16,-17 0 6-16,-2 2 12 15,-8 4 8-15,-2 3-12 16,-4 4-5-16,1-2-12 16,3-3-38-1,-1 1-6-15,0-3 197 32,-2-4-57-17,0 2-10-15,2 1-27 16,1 3-13-16,-1-1-5 0,1 3 0 15,-1 6-12-15,1 8 2 16,-1 9 3-16,0 13-2 0,3 17 0 16,3 19-11-16,5 10-1 15,3 3 0-15,-1 2 1 16,1-12-4-16,-3-14 1 16,0-14-35-16,-3-13-15 15</inkml:trace>
  <inkml:trace contextRef="#ctx0" brushRef="#br0" timeOffset="368004.69">6871 9254 252 0,'6'0'96'0,"4"0"-52"0,17-5-54 16,-12 1 14-16,20-7-8 15,12 0 0-15,1-4 5 16,2-10 3-16,1 5-1 15,-4 7-6-15,-4 2-3 0,-17 2-17 16,-13 9-5-16,-13 11 12 16,-10 7 8-16,-14 11 6 15,-13 8 2-15,-13 5 11 16,-1 2 5-16,6-4 3 16,8-5 3-16,11-4-8 15,10-7-1-15,11-4-9 16,18-9-5-16,19-7 0 0,7-8 0 15,6-3 1-15,8-4 0 16,11-2-9-16,-1 2-2 16,-5 0-27-16,-7-2-13 15,-9 6-42 1</inkml:trace>
  <inkml:trace contextRef="#ctx0" brushRef="#br0" timeOffset="368450.9618">5974 9812 244 0,'61'6'90'0,"-21"7"-48"0,18 1-51 16,-24-10 14-16,35 3-5 16,13-3 2-16,27 1-3 15,2-5 0-15,19-7 1 16,-1-6-3-16,-7-14 2 0,5-12 3 16,-3-17 3-16,-15-10 2 15,-11-11 3-15,-6-11 8 16,-15-2 3-16,-22-5 5 15,-28 0 1-15,-19-7-6 16,-19-3-2-16,-18-3-7 0,-26 4-2 16,-19 3-9-16,-8 10 0 15,-24 12-3-15,-5 15 0 16,-24 13 0-16,-6 22-2 16,-17 23 0-16,-1 32 0 15,-18 32-6-15,5 32-4 16,-8 31-32-16,18 34-15 15,19 28-65 1</inkml:trace>
  <inkml:trace contextRef="#ctx0" brushRef="#br0" timeOffset="369037.9773">7623 9708 280 0,'-11'-4'104'0,"8"4"-56"0,3 0-56 0,0 0 16 16,-5 4-8-16,0 5 2 15,-3 4 1-15,-5 11 1 16,-8 9-2-16,-11 9 1 0,-5 7 0 16,2-5 1-16,4-2 2 15,4-5-5-15,9-4-3 16,7-4-13-16,14-9-2 0,13-3-14 16,13-10-3-16,8-9 11 15,2-7 6-15,9-6 13 16,5-5 7-16,0-7 19 15,-3-1 8-15,-5 3 0 16,-11 1 2-16,-7 4 4 16,-9 3 2-16,-12-3-7 15,-14 2-2-15,-19-2-32 16,-10 3-11-16,-13-1-52 16,-32 7-20-16,-21 18-46 15</inkml:trace>
  <inkml:trace contextRef="#ctx0" brushRef="#br0" timeOffset="374331.4145">1876 12111 236 0,'-19'-2'90'0,"14"2"-48"0,2-7-34 0,3 7 21 0,0 0-11 16,0 0-3-16,0 0-11 16,0 0-2-16,3 0-2 15,2 5 0-15,3 2 0 0,11 4-3 16,2 6 0-16,16 3-31 15,11 9-13-15,-9 4-64 16</inkml:trace>
  <inkml:trace contextRef="#ctx0" brushRef="#br0" timeOffset="374531.3191">1857 12588 308 0,'-2'-3'115'0,"4"3"-62"0,12-2-64 16,-6 2 16-16,7 0-9 0,9-2 3 15,8 2-7-15,5 2 1 16,-8 3-74-16,3 3-31 16,-3 8 11-16,-18 19 8 15</inkml:trace>
  <inkml:trace contextRef="#ctx0" brushRef="#br0" timeOffset="374931.1059">1842 13024 288 0,'5'-2'110'0,"-3"4"-60"0,9 5-61 15,-3-1 18-15,10 3-7 16,4 11 0-16,12 6-3 15,6 5 0-15,-9-2 2 16,1 0 2-16,-3-1 2 0,-10-8 5 16,-6-4 3-16,0-5 18 15,-2-9 11-15,-6-13-17 16,0-24-5-16,-5-40-42 16,0-53-19-16,-2-47-22 15,2 6-11-15,0 17 42 16,2 33 20-16,-2 22 33 15,3 22 13-15,-3 13 2 16,3 16 0-16,2 6-19 0,0 9-9 16,9 7-9-16,-4 8-1 15,6 5-5-15,8 5 1 16,16 6 2-16,2 2 1 16,3 4 3-16,0 1 1 15,-8 2-32-15,-3 0-13 16,-13 4-59-1</inkml:trace>
  <inkml:trace contextRef="#ctx0" brushRef="#br0" timeOffset="375146.7835">2297 12224 212 0,'-19'2'82'0,"19"-2"-44"0,-3 2-36 16,3-2 19-16,0 0-15 15,3 0-6-15,5 2-3 16,13-2 2-16,6 3 0 15,7 3-2-15,0-4 2 0,1-2 1 16,-3 0 0-16,-3 3-11 16,-6 1-3-16,-4 3-37 15,-11 6-58 1,-8 9 15-16</inkml:trace>
  <inkml:trace contextRef="#ctx0" brushRef="#br0" timeOffset="375486.5202">2360 12515 172 0,'-50'26'66'0,"39"-6"-36"0,-2-7-20 15,8-8 20-15,2-1-14 16,3 1-3-16,3-1-6 16,5-4-2-16,10-4-3 0,6-1 3 0,5-1 1 15,0-1-5-15,3-2 0 16,0 5-1-16,-8-5 0 16,-3 4 2-16,-5 3 1 15,-6 2 5-15,-2 11 3 16,-8 9 0-16,-11 9 1 15,-12 15-13-15,-14 15-4 16,-11 8-3-16,6-6 0 16,-1-1 5-16,6-7 1 15,8-14-5-15,-3-5-3 16,14-15-5-16,2-1-4 0,13-14 15 31,6-4 6-31,8-2 5 0,12-2-3 16,20-3-1-16,4 5-3 15,6 0-1-15,0 0-1 16,3-1 0-16,10-1-27 16,-8-7-13-16,-5-18-42 15</inkml:trace>
  <inkml:trace contextRef="#ctx0" brushRef="#br0" timeOffset="375699.6386">2842 12175 336 0,'-3'0'126'0,"6"2"-68"0,-3-2-68 0,0 3 20 15,-3 1-8-15,0 5 1 16,1 9-4-16,-14 12 1 16,-8 14 0-16,-10 18 0 0,-1 11 0 15,1 9-9-15,2 4-4 16,3 0-55-16,13-7-23 15,-2-20-28 1</inkml:trace>
  <inkml:trace contextRef="#ctx0" brushRef="#br0" timeOffset="375877.6066">2815 12607 312 0,'8'0'115'0,"5"11"-62"16,3 11-64-16,-8-8 18 0,0 14-7 15,0 14 2-15,-3 11-1 16,-2 4-1-16,-6 1 1 16,1-3-32-16,-4-11-14 0,-2-11-70 15,3-26-37 1,0-23 70-16</inkml:trace>
  <inkml:trace contextRef="#ctx0" brushRef="#br0" timeOffset="375999.3851">2897 12636 244 0,'24'-26'90'0,"-16"17"-48"0,18-11-47 15,-7 9 15-15,23-2-8 16,6-7 1-16,7-2-7 16,6 2-1-16,16-4-69 15,-3 4-30-15,-2-2 22 0,-9 4 11 16</inkml:trace>
  <inkml:trace contextRef="#ctx0" brushRef="#br0" timeOffset="376282.9266">3133 12091 316 0,'-16'-2'118'0,"16"2"-64"0,0 11-63 0,0-2 20 0,2 7-6 15,1 10 2-15,0 16-6 16,-1 17-2-16,1 14 0 15,-3 11 0-15,0 0 1 0,3-3 8 16,2-6 5-16,6-9-6 16,7-8-2-16,6-16-5 15,8-11-1-15,13-18-10 16,18-22-3-16,3-29-81 16,-8-32-34-16,-23-7 16 15</inkml:trace>
  <inkml:trace contextRef="#ctx0" brushRef="#br0" timeOffset="376527.8618">3641 11935 356 0,'-3'-2'132'0,"6"2"-72"0,-1 0-68 0,-2 0 21 15,0 2-11-15,0 2-2 16,0 5-8-16,-2 13-3 15,-4 9 6-15,-2 7-7 0,-5 3-1 16,0 1-4-16,2-4-3 16,1-5-10-16,2-4-6 15,5-5-12-15,3-9-5 16,8-6 4-16,0-9 5 16,8-9-24-1</inkml:trace>
  <inkml:trace contextRef="#ctx0" brushRef="#br0" timeOffset="376642.8556">3799 12067 196 0,'37'-9'74'0,"-29"16"-40"0,8-3-35 16,-13 1 12-16,8-1-5 16,2 3-1-16,3-1-14 15,2 5-4-15,-2-2-49 16,0 2-22-16,-8 7 19 16,0 6 10-16</inkml:trace>
  <inkml:trace contextRef="#ctx0" brushRef="#br0" timeOffset="376867.5248">3561 12382 312 0,'-18'-6'115'0,"18"10"-62"0,0-4-53 0,0 0 21 16,0 5-17-16,0 4-1 15,2 8-3-15,4 16 0 16,-1 16 0-16,-2 17-3 0,-3 20 2 15,0 6-1-15,-3-3 0 16,-2-3-20-16,-1-11-10 16,1-20-97-1,-3-27-44-15,0-36 86 16</inkml:trace>
  <inkml:trace contextRef="#ctx0" brushRef="#br0" timeOffset="377109.0195">3569 12429 292 0,'16'-5'110'0,"-3"5"-60"0,6-2-61 16,-14 2 18-16,3 0-7 15,3 2 2-15,-1 3-1 16,1-1 2-16,2 7-2 16,-5 11 2-16,3 9 2 0,2 13 4 15,3 20 2-15,2 13-5 16,1 14-2-16,-3-3 0 15,-3 5 0-15,-5-16-7 16,-3-11 0-16,0-13-265 31,-23-44 143-31</inkml:trace>
  <inkml:trace contextRef="#ctx0" brushRef="#br0" timeOffset="377352.067">3606 12528 288 0,'-10'-2'110'0,"10"0"-60"0,5 2-63 0,-2 0 17 16,2-3-11-16,3 3 2 16,0 0-21-16,-3 5-8 15,0 4 17-15,1 4-5 0,-4 7 3 16,1 4 13-16,-3 2 5 16,-5 12 10-16,-9 4 5 15,-4 2 8-15,-6 0 4 16,-2-7-1-16,4-6 2 0,1-6-24 15,13-10-10-15,14-15-108 16,7-33-51 0,0-46 82-16</inkml:trace>
  <inkml:trace contextRef="#ctx0" brushRef="#br0" timeOffset="377573.7626">3675 12480 308 0,'-5'0'115'0,"10"0"-62"0,8 2-64 16,-2-4 16-16,15-3-11 16,17-6 1-16,7-11-8 0,0-9-4 15,6-6 9-15,5-5-10 0,-1 4-2 16,-12 1-9-16,-6 4-5 15,-7 2-63 1</inkml:trace>
  <inkml:trace contextRef="#ctx0" brushRef="#br0" timeOffset="377814.0353">3979 12039 316 0,'-16'-3'118'0,"6"6"-64"0,5 3-67 0,2 1 17 0,-2 6-8 16,-1 9 2-16,-2 7-1 16,0 8 1-16,1 7 2 15,1 3 0-15,6-3 0 0,8-2 0 16,3-3 0-16,2-6 0 16,3-8 2-16,0-10-14 15,5-6-5-15,5-16-37 16,9-13-16-16,2-13-36 15</inkml:trace>
  <inkml:trace contextRef="#ctx0" brushRef="#br0" timeOffset="378011.3056">3932 12861 228 0,'13'-9'88'0,"0"-2"-48"0,11-15-42 0,-13 10 17 16,10-4-9-16,16-8-1 16,8-3-7-16,2-4-1 15,1 1-48-15,-6 6-20 16,-7-1-17-16,-6 1-7 16</inkml:trace>
  <inkml:trace contextRef="#ctx0" brushRef="#br0" timeOffset="378233.7064">4059 12517 324 0,'-11'4'121'0,"8"5"-66"0,-2-2-64 16,3 4 18-16,2 9-12 16,0 11 2-16,2 10 5 15,6 8 5-15,5 6-5 16,14-9-4-16,2-4-1 0,8-9 3 15,0-11 1-15,0-19-17 16,0-23-7-16,0-29-81 16,-5-30-72-1,-8-14 55-15</inkml:trace>
  <inkml:trace contextRef="#ctx0" brushRef="#br0" timeOffset="378518.735">4366 12446 236 0,'-8'11'90'0,"13"-11"-48"0,6-2-56 0,-3 0 14 16,7-7-6-16,14-4 3 15,11-2 0-15,8-7 1 16,-1-5 2-16,4-2 6 0,-1 7 4 16,11 0 1-16,-11 5 3 15,-5 3 2-15,-8 8-1 16,-5 4 4-16,-8 6 2 15,-8 14 2-15,-6 10 3 16,-7 25-12-16,-6 13-5 0,-7 7-4 16,-12 9 1-16,-1 2-1 15,-4-10 2-15,1-12-48 16,-3-13-22-16,-6-38-76 16</inkml:trace>
  <inkml:trace contextRef="#ctx0" brushRef="#br0" timeOffset="378668.7474">4583 11935 344 0,'-6'0'129'0,"6"4"-70"0,8 14-69 15,-5-3 22-15,0 29-9 16,-1 34 3-16,-4 45-5 16,-14 49-3-16,-21 27 1 15,-11 34-62-15,-13 25-24 0,-21-15-45 16</inkml:trace>
  <inkml:trace contextRef="#ctx0" brushRef="#br0" timeOffset="379104.4301">1505 13361 164 0,'-7'14'63'0,"7"-10"-34"0,10 5-25 16,-2-5 13-16,11 3 3 15,28 0 2-15,14-5-5 16,29 2 0-16,24-4-10 16,29 0-4-16,15-4 0 0,41-7-2 15,34 2-1-15,23-4 1 16,17-7 1-16,-3-2-1 0,13-9-1 15,13 0 1-15,-5 0-1 16,-10 3-36-16,-11 8-15 16,-11 2-40-1</inkml:trace>
  <inkml:trace contextRef="#ctx0" brushRef="#br0" timeOffset="379615.0968">1826 12050 272 0,'-19'-31'104'0,"14"20"-56"0,2-3-41 0,1 12 23 16,-4-4-12-16,-2 3-3 15,3 1-6-15,0 2-4 16,-3 13-2-16,0 21-11 0,-3 27-3 15,1 41 1-15,-1 30 4 16,3 27-2-16,0 10 1 16,-2 6 6-16,-1-10 2 15,0-22-4-15,4-15-2 0,7-29-95 16</inkml:trace>
  <inkml:trace contextRef="#ctx0" brushRef="#br0" timeOffset="379959.7533">1709 11867 324 0,'-8'-7'123'0,"24"7"-66"0,16-2-69 16,-14 0 18-16,6-7-12 15,8 2-1-15,31 0-1 16,6-1 0-16,5-1 5 15,22 0-1-15,9 0 0 0,9 3 3 0,21-1 0 16,5-4 1-16,22 0 0 16,10-4-3-16,0-5 2 15,8-5 1-15,2 1 2 16,1 0-3-16,-6 2-2 16,3 9 4-16,-5 4 1 15,-17 4 0-15,9 5-2 16,-21 3-17-16,-4 3-9 15,-15 7-44-15,-13 7-17 16,-24 7-6 0</inkml:trace>
  <inkml:trace contextRef="#ctx0" brushRef="#br0" timeOffset="380216.2291">5183 11818 316 0,'-26'7'121'0,"20"-1"-66"0,1 5-69 15,3-2 19-15,-4 7-9 16,1 17 2-16,2 20 1 16,-2 22 1-16,2 22 0 15,1 24-3-15,-1 20 0 0,0 4 2 16,3 1 2-16,0-5-2 15,3-2 0-15,5-16-52 16,3-6-24-16,-6-26-36 16</inkml:trace>
  <inkml:trace contextRef="#ctx0" brushRef="#br0" timeOffset="380682.6399">5273 12918 288 0,'0'-2'107'0,"-2"2"-58"0,2 7-44 0,-6-1 22 0,-7 5-13 16,-6 11-3-16,-4 9-4 15,-4 11-2-15,-2 11-3 16,-5 2-2-16,-1 5 3 0,-2-5-4 15,3-2 0-15,-1-7-19 16,4-6-9-16,7-7-1 16,21-7-13-1,11-8 11-15,8-9 17 16,8-5 11-16,2-6 4 16,9-7 0-16,4-2 7 15,12 0 5-15,2-2 7 16,0-5 5-16,-6 1-6 15,-2-3-3-15,0 2-8 16,-5-6-3-16,-3 2 2 0,-8 4 1 16,-5 0 16-16,-14 3 8 15,-7-3-3-15,-14 3 0 16,-7-5-22-16,-14 3-10 16,-13-6-30-16,-10-3-13 15,-6-9-93 1,-13-20-50-16,-11-14 92 15</inkml:trace>
  <inkml:trace contextRef="#ctx0" brushRef="#br0" timeOffset="393291.5595">7699 6218 288 0,'-10'-16'107'0,"10"25"-58"0,0-4-57 15,0 3 13 1,0 6-1-16,0 12 2 15,0 11 1-15,0 19-3 16,-3 21 2-16,-5 22 0 0,-2 27 0 16,-6 21-1-16,0 17-3 0,0 3 1 15,3 14-4-15,0-5-2 16,2 3-5-16,3-5-2 16,5 9-83-1,-5 18-75-15,-10-27 49 16</inkml:trace>
  <inkml:trace contextRef="#ctx0" brushRef="#br0" timeOffset="393668.4793">7279 7885 312 0,'8'6'115'0,"5"10"-62"0,13 15-64 15,-7-16 16-15,2 9-6 16,5 5 2-16,1 0-2 15,2 8 0-15,-3-2 1 16,-2-2 13-16,-3-4 6 0,3-7-3 16,-3-7-1-16,1-1-5 0,-1-10-1 15,0-10-1-15,3-21 0 16,5-26-22-16,3-42-8 16,7-59-68-16,4-60-31 15,-4-55 0 1</inkml:trace>
  <inkml:trace contextRef="#ctx0" brushRef="#br0" timeOffset="397030.0563">7826 12281 304 0,'-10'-2'112'0,"10"2"-60"0,5 2-63 16,-2 0 18-16,-1 3-7 15,4 1 2-15,-1 5-1 16,0 14-1-16,-2 16 1 16,-6 15 1-16,-7 16 1 0,-4 25-4 15,-4 9 1-15,2 7 0 16,5 4 2-16,11-7-23 16,8-7-11-16,11-8-91 15</inkml:trace>
  <inkml:trace contextRef="#ctx0" brushRef="#br0" timeOffset="397300.3857">8427 11880 300 0,'29'-5'112'0,"3"5"-60"0,13 3-65 0,-24-3 17 15,5 0-6-15,14 0 3 16,18 0-2-16,14 0 0 16,5 0 1-16,18 0-3 0,11 2 2 15,2-2-6-15,22 0 0 0,-3-2-8 16,16-3-1-16,-6-1-2 16,-7 3 1-16,2 1-18 15,-8 0-4-15,-15 0-53 16</inkml:trace>
  <inkml:trace contextRef="#ctx0" brushRef="#br0" timeOffset="397540.297">10626 12100 316 0,'-43'5'121'0,"35"4"-66"0,0 10-66 0,3-5 16 16,0 10-9-16,0 18 0 16,-1 26 0-16,1 20 0 15,0 25 3-15,-1 21 0 0,4 27 3 16,-1 24-3-16,3 29 0 16,0 33-56-16,3 40-27 15,-3 6-28 1</inkml:trace>
  <inkml:trace contextRef="#ctx0" brushRef="#br0" timeOffset="409145.2267">18666 9117 208 0,'0'-2'79'0,"16"4"-42"0,32-4-45 0,-19 6 12 16,45-6-2-16,42 0 1 0,38-7 1 15,44-9 2-15,51-4-3 16,50-2-8-16,53-2-5 0,40-5-80 16</inkml:trace>
  <inkml:trace contextRef="#ctx0" brushRef="#br0" timeOffset="409880.972">22101 13399 264 0,'-8'0'99'0,"16"4"-54"0,8-1-53 0,-3-1 18 16,24 2-9-16,37 5 2 15,40 4-2-15,52 5-1 16,51-1 1-16,48 1-23 0,39-2-8 0,43-5-78 16</inkml:trace>
  <inkml:trace contextRef="#ctx0" brushRef="#br0" timeOffset="412539.2526">667 10019 248 0,'-13'0'93'0,"13"-7"-50"0,7 7-50 0,-1 0 16 16,4 0-8-16,6-2-1 16,0-2-2-16,11-1 1 15,20 1 1-15,3-3-3 0,11 1 2 16,3-3 3-16,-3 7 1 16,10 4-23-16,1 7-12 15,-1-1-67 1</inkml:trace>
  <inkml:trace contextRef="#ctx0" brushRef="#br0" timeOffset="412840.2283">661 10339 280 0,'3'-11'107'0,"21"-3"-58"0,16-8-59 16,-22 11 16-16,22-2-6 16,15-2 0-16,12 1-5 0,7 3 1 15,16 0 2-15,2 5-12 16,-5-1-6-16,-2 3-7 0,8-1-3 15,-9-4-57 1,-12 1-36-16,-9-6 53 16</inkml:trace>
  <inkml:trace contextRef="#ctx0" brushRef="#br0" timeOffset="413169.8895">1246 9547 200 0,'-2'7'74'0,"2"-3"-40"0,2-2-33 16,1 0 16-16,7 1-7 16,9 1 2-16,7 1-5 15,11 1 1-15,-2 1-5 16,12 4-2-16,6 2 0 0,8 5-4 15,-3-1 2-15,-7 3 1 16,-9 2 2-16,-10 5 21 16,-16 6 9-16,-14 9 4 15,-18 10 1-15,-26 12-20 16,-11 27-8-16,-34 19-15 16,-11 33-4-16,-18 25-44 0,-25 30-16 15,1 14-53 1</inkml:trace>
  <inkml:trace contextRef="#ctx0" brushRef="#br2" timeOffset="418032.4751">7649 13602 244 0,'-3'-5'90'0,"17"3"-48"0,25-4-49 0,-12 1 14 16,15-6-7-16,11-2 0 0,26-7-3 15,14 0 2-15,16 0 1 16,18 3 0-16,5-1 0 0,29 5 2 16,17-5 3-16,9 1-2 15,30-5-2-15,14-1-3 16,1-5 1-16,12 1-23 16,4 8-10-16,1 3-64 15</inkml:trace>
  <inkml:trace contextRef="#ctx0" brushRef="#br2" timeOffset="420014.0286">19315 13298 140 0,'-19'-5'55'0,"16"5"-30"0,-5-7-5 15,3 7 21-15,0 0-9 16,0 0-1-16,2 0-18 0,3 0-8 15,3 3-3-15,5 6-5 0,7-1 2 16,12 8-1-16,7 6-2 16,19 6 0-16,13 3 3 15,8-2 0-15,14 0 3 16,12-3 5-16,1-2 6 16,7-10-5-16,11-10 0 15,-2-11-6-15,10-15-2 16,2-22-11-16,1-20-5 15,5-24-10-15,-5-20-1 16,-19-18 9-16,-19 3 8 16,-18-3 24-16,-13 7 13 0,-18 9 11 15,-14 9 4-15,-13 10 4 16,-14 10 1-16,-10 6-8 16,-18 8-1-16,-22 6-22 15,-21 10-7-15,-18 7-8 16,-27 11-4-16,-18 15 2 15,-19 12 0-15,-15 14-2 16,-12 14 0-16,-10 14-7 16,11 10-2-16,11 3 5 15,12 6 1-15,27 6-29 16,21 3-12-16,19 18-95 16</inkml:trace>
  <inkml:trace contextRef="#ctx0" brushRef="#br2" timeOffset="420765.9223">23688 11509 316 0,'3'0'121'0,"-3"3"-66"0,5-1-60 0,-5 0 20 15,3 2-3-15,-1 5 3 0,6 7-4 16,-5 1-1-16,2 12-6 16,-2 13-1-16,-3 15 3 0,0 23-3 15,-3 25 0-15,1 25 3 16,-4 18 1-16,-2 22-6 15,3 13-2-15,-3 9 2 16,0 2 1-16,3 4-3 16,0-10 1-16,-1-16-7 15,1-20-3-15,0-29-58 16,-1-32-25-16</inkml:trace>
  <inkml:trace contextRef="#ctx0" brushRef="#br2" timeOffset="421050.5768">23659 11011 396 0,'-24'-4'148'0,"11"10"-80"0,-6 1-81 0,12 0 20 16,-4 6-11-16,-5 4 3 0,-2 8-2 15,-4 10-1-15,-4 11 3 16,2 14-2-16,-2 8 1 0,-9 7 0 16,6 9 0-16,-5 4-36 15,-9 0-14-15,1 7-97 16</inkml:trace>
  <inkml:trace contextRef="#ctx0" brushRef="#br2" timeOffset="421232.7616">23839 11399 488 0,'21'7'181'0,"6"6"-98"0,33 13-101 0,-36-12 25 16,8 10-32-16,0 9-7 16,0 20-29-16,7 17-14 15</inkml:trace>
  <inkml:trace contextRef="#ctx0" brushRef="#br2" timeOffset="423213.3555">10808 11163 248 0,'0'-2'93'0,"13"-2"-50"0,3-3-52 0,-5 5 12 15,7 0 0-15,22-5 3 16,13 5-1-16,5 2 0 16,22 0-3-16,18 4-2 0,15 1 3 15,30-3 0-15,24-2 1 16,15-2-2-16,33-12 1 15,20 1-18-15,22-5-6 16,15 10-89 0</inkml:trace>
  <inkml:trace contextRef="#ctx0" brushRef="#br2" timeOffset="435462.9015">15224 13880 208 0,'8'-11'77'0,"-5"11"-42"0,2 0-15 15,-5 0 24-15,0 2-2 16,0 7 1-16,-5 4-19 0,-3 15-7 16,-5 12-10-16,-1 18-5 0,1 19-1 15,0 11-1-15,2 7 0 16,3 6-7-16,0-4 0 15,3-13-19-15,0-16-6 16</inkml:trace>
  <inkml:trace contextRef="#ctx0" brushRef="#br2" timeOffset="435913.2368">15354 13494 304 0,'0'-2'115'0,"16"-5"-62"0,2 18-64 16,-5-9 18-16,3 5-9 16,5-1 0-16,6 1 2 15,7 6 2-15,3 5-1 16,-2 0-1-16,-6 6 3 0,-8 4 2 16,-10 12 4-16,-17 4 5 15,-10 14 3-15,-10 10-7 16,-8 9-3-16,-17 11-4 15,-12 9-3-15,2-9 1 16,8-15-1-16,13-18-5 16,11-13 1-16,11-11-33 15,15-15-16-15,16-16 12 16,14-16 8-16,10-15 15 0,2-4 7 16,4-3 7-1,2 3 4-15,10 4-1 0,-2 7 0 16,-8 6 5-16,-8 10 2 15,-10 5 24-15,-9 8 10 16,-12 12-3-16,-12 19 1 16,-20 10-16-16,-11 20-3 15,-8 11 2-15,-8 5 3 16,3-5-14-16,-1-9-6 16,14-17-80-16,27-49-118 31</inkml:trace>
  <inkml:trace contextRef="#ctx0" brushRef="#br2" timeOffset="436308.0456">16063 14003 312 0,'-3'-4'118'0,"-5"4"-64"0,0-5-56 16,0 5 20-16,-7-2-16 15,-1 2-2-15,-3 0-15 16,-2 7-2-16,-3 6 8 16,3 7-4-16,-3 13-1 0,3 13 1 15,0 9 0-15,2 5 16 16,6 2 10-16,3-10 7 16,7 1 5-16,3-13-11 0,5-9-5 15,6-11-17-15,5-16-8 16,5-10 0-16,5-14-1 15,6-20 10-15,0-6 3 16,-3 2 4-16,-5 6 0 16,-3 7 6-16,-5 7 6 15,-3 6 0-15,0 5 3 16,-2 11-2-16,-3 17 2 16,-6 18-6-16,-2 20-3 15,-5 16-3-15,0 3 0 16,-1-3-31-16,-1-16-13 15</inkml:trace>
  <inkml:trace contextRef="#ctx0" brushRef="#br2" timeOffset="436513.3404">16256 13505 296 0,'3'6'110'0,"2"3"-60"0,6 9-52 16,-6-5 20-16,0 11-5 15,0 9 5-15,1 18-4 16,-1 17 0-16,-5 23-8 16,0 24-2-16,-3 17 2 0,1 9-5 15,2 0-3-15,5-13-68 16,19-9-30-16,2-24-31 16</inkml:trace>
  <inkml:trace contextRef="#ctx0" brushRef="#br2" timeOffset="437249.0741">16838 14127 228 0,'0'-18'88'0,"-3"2"-48"0,-7-1-29 0,2 8 21 16,-3 0 0-16,-5 0 6 16,-7 7-12-16,-4 2-4 15,1 7-12-15,-3 6-6 0,0 9-1 16,-1 16-2-16,-1 21-1 15,-1 14-2-15,3 8-1 16,8 8 6-16,7-8 5 0,9-12-6 16,8-10-3-16,5-17-11 15,8-18-5-15,5-19-13 16,3-23-6-16,10-17 19 16,-5-9 9-16,-2-5 8 15,-6-4 5-15,-3-2 2 16,1 7 1-16,-3 8 0 15,-1 5 0-15,-1 8-4 16,2 12-1-16,-1 4-3 16,1 20-1-16,0 8-1 15,-3 14-2-15,-5 9 7 16,0 4 5-16,-2 0 0 16,-1-4 1-16,-2-10-23 15,10-25-50-15,3-32-8 16,2-23-30-1,1-19 0-15,-3 8 64 16,-1 5 81-16,-1 15 41 16,2 8-21-16,5 6-12 15,-5 12-23-15,-1 8-5 16,1 7-14-16,0 9 6 0,0 13 4 16,-3 11-1-16,-2 13 1 15,-3 7 1-15,0 2 0 16,-3-4-7-16,0-5-3 15,-2-13-19-15,2-8-8 16,1-14-28-16,2-20-11 16,-1-9 25-16,1-8 14 0,3-7 21 15,0-3 7-15,-1 1 4 16,3 4 1-16,1 7 3 16,-1 4 0-16,0 5-13 15,3 4-3-15,0 6-2 16,0 7 1-16,-3 7 1 15,0 7 1-15,-5 8 11 16,-3 2 5-16,1 5-10 16,-4-2-6-16,-2-3-71 15,0 1-32-15,-2-27-21 16</inkml:trace>
  <inkml:trace contextRef="#ctx0" brushRef="#br2" timeOffset="437699.5764">17582 13897 280 0,'10'5'104'0,"-7"-1"-56"0,5 5-58 0,-8-3 16 16,2 6 3-16,1 1 3 15,-3 4-5-15,-3 8-2 16,1 6-3-16,-4 6 1 0,-1 7 2 15,1 11 9-15,4 0 5 16,4 3-5-16,6-5-3 16,8-12-11-16,5-7-5 15,11-10-8-15,13-13-5 0,8-29-10 16,2-19-5-16,-4-14 15 16,-6-4 8-16,-8 4 20 15,-6-2 10-15,-9 7 13 16,-9 6 4-16,-5 3-6 15,-8 10-2-15,-6 3-14 16,-7 11-4-16,-8 6-20 16,-11 9-7-16,1 12 8 15,-4 10 4-15,6 9 7 16,11 11 6-16,15 13-5 16,16 3-2-16,14 2-8 15,12-7-1-15,25-9-28 16,7-15-12-16,3-16-83 15,0-15-51-15,6-17 82 16</inkml:trace>
  <inkml:trace contextRef="#ctx0" brushRef="#br2" timeOffset="438225.9706">14981 14801 260 0,'24'5'99'0,"18"-8"-54"0,27-1-55 0,-35 4 14 16,45 0-3-16,35 2 3 16,29 3 8-16,42 3 2 15,48 1-7-15,42 0-2 0,40-7 1 16,29-6-3-16,32-7 0 15,26-16-19-15,11-8-7 16,7 0-89 0,1 0-48-16,-50 6 75 15</inkml:trace>
  <inkml:trace contextRef="#ctx0" brushRef="#br2" timeOffset="440583.5191">23828 11472 192 0,'-10'-13'71'0,"5"10"-38"0,-1 1-28 0,6 2 17 0,-2 0-87 15,-6 2-37-15,2 9 31 16,-15 7 18-16</inkml:trace>
  <inkml:trace contextRef="#ctx0" brushRef="#br2" timeOffset="441214.9666">22619 11057 392 0,'-2'3'145'0,"2"3"-78"0,2 12-80 15,-2-7 20-15,0 13-13 16,0 18 1-16,-2 33-2 0,-1 42 2 16,3 46 3-16,-3 51 1 0,1 44 1 15,-4 28-5-15,1 8-1 16,0-28-13-16,2-19-5 15,6-39-86 1,2-34-77-16,-5-57 59 16</inkml:trace>
  <inkml:trace contextRef="#ctx0" brushRef="#br2" timeOffset="441497.6212">22468 13088 368 0,'0'11'137'0,"6"13"-74"0,15 3-76 15,-16-10 20-15,6 8-6 16,2 6 3-16,3 8-1 16,0-1 0-16,0 1-1 15,5-3 5-15,-3-5 3 0,3-12-1 16,1 1 0-16,-1-11-8 15,8-11-2-15,3-9-7 16,2-20 0-16,3-29-14 16,-3-39-5-16,4-55-50 15,-9-91-20-15,-8-72-32 16</inkml:trace>
  <inkml:trace contextRef="#ctx0" brushRef="#br2" timeOffset="443434.2507">15812 15017 220 0,'47'18'82'0,"-2"-3"-44"0,48 21-44 0,-46-19 12 16,33 3-9-16,18 2 2 15,15-4-1-15,25-3 0 16,13-10 2-16,10-14 0 0,6-9 2 16,5-13-1-16,-11-11 2 15,3-10-11-15,-16-12-2 16,-7-3 3-16,-17-3 3 15,-18 2 18-15,-21 4 8 16,-17 4-2-16,-12 3-1 16,-14 8 11-16,-13 5 5 0,-10 7-3 15,-9 4 1-15,-15 2-10 16,-16 2-2-16,-21-2-12 16,-14-4-5-16,-21 0-10 15,-18-5-4-15,-13 2 3 16,-14 3 4-16,-5 2-3 15,-19 4 2-15,-2 10 6 16,-16 12 6-16,-3 7 5 16,-10 4 2-16,3 10 0 15,-14 1 4-15,5 7-13 16,-10 5-6-16,0 14-16 16,0 8-5-16,5 8 4 15,0 1 3-15,5 12-17 16,-4 16-4-16,-1 33-105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7:49:32.274"/>
    </inkml:context>
    <inkml:brush xml:id="br0">
      <inkml:brushProperty name="width" value="0.05292" units="cm"/>
      <inkml:brushProperty name="height" value="0.05292" units="cm"/>
      <inkml:brushProperty name="color" value="#FF0000"/>
    </inkml:brush>
  </inkml:definitions>
  <inkml:trace contextRef="#ctx0" brushRef="#br0">1783 1021 188 0,'-2'-9'71'0,"-1"0"-38"0,3-4-25 0,-5 4 16 16,-1 0 3-16,-2 3 4 16,-2-3-4-16,-6 4-2 15,-8 5-13-15,-10 5-12 0,-6 10-3 16,-10 21-1-16,-11 23-1 15,-18 16 1-15,5 0 0 16,5 7 3-16,8 10 2 0,0-4-5 16,13 1 1-16,3-10-8 15,22-6-3-15,4-11-3 16,14-12-3-16,15-12 12 16,9-16 4-16,21-18 9 15,31-13 5-15,11-19-3 16,24-12 1-16,8-6-7 15,-3-9-1-15,8-3 0 16,-16 3 2-16,-10 9-1 16,-19 4 2-16,-21 9 0 15,-8 6 1-15,-19-1 9 16,-7 6 6-16,-14-3-12 16,-18-1-4-16,-19-3-13 15,-18 1-4-15,-3 1 2 16,-19-6 3-16,-12-4 7 0,4 1 3 15,4 3-2-15,-1 5 1 16,5 6 0 0,6 4 2-16,16 11-6 0,10 7 1 15,14 16-4-15,7 30 2 16,19 22 1-16,14 38 2 16,9 24-1-16,12 20-1 15,12 2 3-15,6-8 2 16,5-23 2-16,1-17 3 15,-17-23 12-15,0-19 6 16,-15-14 21-16,-3-14 10 16,-6-8 0-16,-2-26 2 0,0-15-19 15,-3-30-8-15,-2-30-15 16,5-55-7-16,5-72-16 16,8-72-8-16,8-50-42 15,11-51-20-15</inkml:trace>
  <inkml:trace contextRef="#ctx0" brushRef="#br0" timeOffset="9795.1271">2029 3896 232 0,'22'2'88'0,"-1"3"-48"0,16 6-47 16,-19-9 14-16,3 0-7 15,9-2 2-15,4-2 5 16,19-5 4-16,2 1-6 15,1-8-1-15,5-5 2 0,10-6-1 16,1-1 2-16,-1 2-6 16,-10 4-3-16,-11-2-2 15,-2 8 0-15,-11-3 3 16,-5 8 2-16,-6 5 2 16,-2 1 1-16,-6 3-7 0,1 5-2 15,0 1-16-15,7 8-4 16,-8 3-77-1</inkml:trace>
  <inkml:trace contextRef="#ctx0" brushRef="#br0" timeOffset="10042.4318">3485 3592 364 0,'-3'-18'134'0,"8"16"-72"0,1 0-72 16,-6 2 22-16,0 0-7 15,-8 6 4-15,-14 10 2 16,-12 10 3-16,-8 12-7 16,-35 10-2-16,-16 7-1 0,-26 27-9 15,-21 28-2-15,-40 53-25 16,-16 51-9-16,-29 88-116 15</inkml:trace>
  <inkml:trace contextRef="#ctx0" brushRef="#br0" timeOffset="11318.6262">2929 4813 180 0,'0'-6'68'0,"3"-5"-36"0,7-14-40 0,-5 21 10 15,3-1-1-15,0-3 3 16,3 3 10-16,0 3 3 15,2 2-8-15,5 2-1 0,1 5-1 0,5 4 1 16,2-2 0-16,3 2 0 16,-2 4 2-16,-1-2-1 15,-2-2 0-15,0 0-5 16,0-2-1-16,2-2-1 16,3 0 1-16,3-7-2 15,5-7 2-15,3-4-2 16,-1-9 2-16,4 2-2 15,-12-4-1-15,-2 7 1 16,-2-5-1-16,-3 7 0 16,0 4 0-16,2 5 0 15,3-1 0-15,5 10-3 16,11 1 2-16,0 3-1 16,-2 2 0-16,-1-2 2 15,6 2 0-15,10-7 0 16,3 1 2-16,0-5-1 15,-6 0-1-15,1-5-13 0,-1 1-4 16,14-14-90 0</inkml:trace>
  <inkml:trace contextRef="#ctx0" brushRef="#br0" timeOffset="13076.3617">2151 8354 264 0,'-18'-6'101'0,"12"6"-54"0,6-3-48 0,0 3 18 16,0 0-10-16,3 0 1 0,2 0-7 16,3 0-1-16,5 0 0 15,11 0-3-15,5 0 0 0,24-2 2 16,3 0 0-16,2-5-26 15,3 1-11-15,0-5-65 16,2 4-37 0,-13 5 64-16</inkml:trace>
  <inkml:trace contextRef="#ctx0" brushRef="#br0" timeOffset="13302.1387">2207 8707 300 0,'0'-4'112'0,"2"1"-60"0,12-5-67 0,-4 3 16 16,19-1-7-16,8-8 1 15,16 3-11-15,-8 0-1 16,11-2 8-16,-3 2-48 0,10-2-19 15,-5-7-16 1</inkml:trace>
  <inkml:trace contextRef="#ctx0" brushRef="#br0" timeOffset="13585.7549">3188 8116 376 0,'-18'-11'140'0,"15"11"-76"0,3 2-75 16,-5 7 17 0,-6 9-3-16,-10 8-5 15,-11 20 0-15,-7 25 1 16,-14 22 2-16,-27 32 4 0,-18 34-2 15,-34 33 0-15,-5 44-12 16,-35 37-7-16,2 36-55 16,-12 17-24-16,20-26-39 15</inkml:trace>
  <inkml:trace contextRef="#ctx0" brushRef="#br0" timeOffset="17248.5581">4601 2485 332 0,'-10'-13'126'0,"12"13"-68"0,-2 4-72 0,0 5 17 16,3 9-11-16,-1 19 2 15,1 25-1-15,-3 37 2 16,0 29 3-16,-3 28 1 0,-2 14 3 0,0 11-1 16,2 0-1-16,3-20-2 15,3-20 1-15,5-16-45 16,5-5-22-16,-5-23-49 16</inkml:trace>
  <inkml:trace contextRef="#ctx0" brushRef="#br0" timeOffset="17489.4183">4781 2388 296 0,'16'-9'110'0,"0"9"-60"0,23-2-58 0,-20 4 16 15,10 2-11-15,8-4 2 16,3 5-1-16,7-5 0 16,14 0 2-16,5 0-16 0,-2 0-4 15,-3 0-36-15,-3 4-14 16,0 5-28 0</inkml:trace>
  <inkml:trace contextRef="#ctx0" brushRef="#br0" timeOffset="17789.2318">5411 2119 228 0,'0'0'85'0,"5"0"-46"0,8 4-46 16,-5 1 14-16,11-3-5 15,18 7 3-15,13 4 0 16,6 0 2-16,7 0-4 16,3 7 0-16,-2-2 1 0,-14-3 11 15,-10 3 7-15,-16-5 26 16,-22 5 14-16,-23 15-21 16,-24 9-11-16,-40 28-40 15,-26 32-16-15,-42 41-74 16,-35 51-32-16,-5-26 6 15</inkml:trace>
  <inkml:trace contextRef="#ctx0" brushRef="#br0" timeOffset="20373.1384">6421 2037 392 0,'-15'-11'145'0,"20"16"-78"0,13-1-87 16,-7-4 18-16,2 2-20 15,8 0-3-15,11 3-25 16,10-1-8-16,6 3-75 16,-6 2-31-16</inkml:trace>
  <inkml:trace contextRef="#ctx0" brushRef="#br0" timeOffset="20552.0843">6046 2544 344 0,'-3'-4'129'0,"16"0"-70"0,14-1-73 0,-14 1 17 16,13-9-9-16,22-3 4 15,21-6-6-15,2-11 1 16,9 2 3-16,2 7-44 0,-8 2-18 15,-5 6-56 1</inkml:trace>
  <inkml:trace contextRef="#ctx0" brushRef="#br0" timeOffset="20642.3528">6493 2198 296 0,'-27'-6'110'0,"19"3"-60"0,-2-1-54 0,5 4 21 0</inkml:trace>
  <inkml:trace contextRef="#ctx0" brushRef="#br0" timeOffset="20852.0827">6437 2192 475 0,'-2'19'-1'0,"-1"19"0"16,0 13 0-16,-2 17 1 0,-3 20-3 15,0 5 2-15,0 4-1 16,0-7 0-16,0-2-5 16,0-19 0-16,3-14 3 15,-3-18 2-15,-5-8 4 16,0-7 3-16,5-17 4 15,3-5 5-15,10-23-13 16,11-16-2-16,15-21-2 16,7-17-2-16,6-11-18 15,9 0-10-15,-2-1-89 16</inkml:trace>
  <inkml:trace contextRef="#ctx0" brushRef="#br0" timeOffset="21064.2304">6456 1903 340 0,'-11'-11'129'0,"17"15"-70"0,4 7-75 0,-7-2 18 16,5 13-8-16,2 11 1 16,9 22 0-16,7 25 1 15,11 25 3-15,6 34 0 0,-1 0 3 16,0 9-1-16,-5-13 2 0,-5-10-31 15,-3-23-11-15,-5-25-90 16</inkml:trace>
  <inkml:trace contextRef="#ctx0" brushRef="#br0" timeOffset="21257.1795">6816 2308 360 0,'-6'5'134'0,"6"2"-72"0,6 15-79 15,-6-9 20-15,0 11-9 16,-6 16 1-16,-4 26 3 16,-9 4 3-16,-15 14 0 15,-8 9-1-15,-1-1 3 0,-2-10-15 16,0-18-7-16,6-13-50 0,4-23-20 16,9-36-29-1</inkml:trace>
  <inkml:trace contextRef="#ctx0" brushRef="#br0" timeOffset="21382.6089">6620 2097 344 0,'21'0'129'0,"8"0"-70"0,8 13-80 0,-21 5 15 16,3 6-62-16,-1 13-22 16,-2 14-29-16,-11 17-12 15</inkml:trace>
  <inkml:trace contextRef="#ctx0" brushRef="#br0" timeOffset="21572.9589">6892 2249 360 0,'11'-13'134'0,"0"13"-72"0,4 2-74 16,-9 5 20-16,-1 6-8 15,0-2 0-15,-2 11-5 16,-8 7-1-16,-9 6 3 15,-1 11-10-15,-7 5-3 0,-4 6-21 16,-8-2-9-16,-1-4-83 16</inkml:trace>
  <inkml:trace contextRef="#ctx0" brushRef="#br0" timeOffset="21739.8424">7004 2240 316 0,'15'9'118'0,"7"4"-64"0,1 11-65 0,-15-2 18 16,0 12-7-16,-5 16 2 16,-8 16-8-16,-14 7-1 15,-2-9 4-15,-6-7-32 0,1-12-11 16</inkml:trace>
  <inkml:trace contextRef="#ctx0" brushRef="#br0" timeOffset="21858.4853">7213 2086 268 0,'23'-5'101'16,"-1"-8"-54"-16,17 18-61 0,-12-5 14 0,7 4-61 15,0 5-24-15,-4 11-8 16,-9 11-1-16</inkml:trace>
  <inkml:trace contextRef="#ctx0" brushRef="#br0" timeOffset="22078.4005">7117 2355 312 0,'8'-5'118'0,"-2"10"-64"0,9 1-65 16,-9 1 16-16,4 2-6 16,1 11 0-16,-1 8 1 15,-2 16 0-15,-2 9 0 0,-6 7 2 0,-3-9 1 16,0-10-17-16,-2-10-5 15,0-6-35-15,7-52-90 32</inkml:trace>
  <inkml:trace contextRef="#ctx0" brushRef="#br0" timeOffset="22292.9336">7496 2077 252 0,'10'-4'93'0,"1"8"-50"0,5 3-52 0,-14-3 14 15,4 5-5-15,2 13 0 0,0 2 2 16,-3 20 3-16,0 18-2 16,0 6 3-16,-2 25 0 0,0 15 0 15,-1 20 1-15,-2 2 5 16,-5-9 2-16,-8-15 10 16,-3-18 5-16,-11-15-13 15,-7-11-4-15,-6-25-41 16,-5-13-18-16,-5-30-89 15</inkml:trace>
  <inkml:trace contextRef="#ctx0" brushRef="#br0" timeOffset="22490.4777">7895 1874 388 0,'27'0'145'0,"-17"9"-78"0,1 6-107 0,-6-4 9 15,3 9-58-15,-3 5-20 16,-5 12-12-16,-10 11 0 16</inkml:trace>
  <inkml:trace contextRef="#ctx0" brushRef="#br0" timeOffset="22835.3836">7660 2315 256 0,'0'-11'96'0,"13"7"-52"0,21-14-54 0,-10 11 16 0,11-1-6 15,4-6 0-15,4-5-3 16,4 1 2-16,3 0 1 16,-5-2-7-16,-8 7-3 0,-7 4-16 15,-12-6-7-15,-7 6-42 16,-17 5 1-1,-2 4 58-15,-5 0 38 16,0 0 21-16,-3 0-1 16,3 2-2-16,2 2-6 15,1 1-1-15,2 1-18 16,2 10-5-16,4 1 1 0,2 12-3 16,2 13 1-16,4 4 3 15,2 9 3-15,-3 7-4 16,0 11-1-16,-2-7-2 0,-3-2 2 15,-3-9-3-15,-2-4-2 16,0-9-16-16,-3-9-5 16,-3-7-115-1</inkml:trace>
  <inkml:trace contextRef="#ctx0" brushRef="#br0" timeOffset="23015.0066">7821 2577 280 0,'27'-15'107'0,"-4"6"-58"0,9 0-57 0,-21 5 16 0,5-5-11 15,10 0 0-15,22-6-1 16,13 2 0-16,2-9-72 16,1 2-32-16,-1 7 13 15,-23-1 10-15</inkml:trace>
  <inkml:trace contextRef="#ctx0" brushRef="#br0" timeOffset="23134.8494">8176 2593 304 0,'-77'40'112'0,"48"-14"-60"0,-6 16-50 16,22-22 25-16,3-3-16 15,2 3-3-15,8-6-8 16,10-6-2-16,17-1 1 16,12-18-18-16,12-16-7 0,2-28-110 15</inkml:trace>
  <inkml:trace contextRef="#ctx0" brushRef="#br0" timeOffset="23810.7544">8387 1993 356 0,'-5'-9'132'0,"5"9"-72"0,5 5-77 15,3-5 20-15,13 4-16 16,14 1-2-16,12-1-31 15,-2-2-13-15,0 7-66 16,-2 4-30-16</inkml:trace>
  <inkml:trace contextRef="#ctx0" brushRef="#br0" timeOffset="24289.6417">8321 2467 332 0,'-29'-9'123'0,"29"9"-66"0,5 5-77 15,1-5 13-15,7-2-8 0,21-3 4 16,14-4-14-16,10-15-3 16,3-2 14-16,-3-16-39 0,0 2-16 15,-7-2-15 1,-14 5 27-16,-16 8 66 16,-13 7 37-16,-6 2 22 15,-4 11-29-15,-6-4-12 16,-3 11-13-16,-2 6-4 15,0 12-6-15,0-1 2 0,-6 16 3 16,-2 2 1-16,-3 13 4 16,-2 10-1-16,-6 8 2 15,-3 6-6-15,4 3-3 0,-1-3-1 16,6-6 1-16,4-11 3 16,9-11 2-16,5-7-10 15,8-13-3-15,5-17-23 16,17-16-9-16,1-22-12 15,4-5-1-15,-6-4 49 16,-2 9 23-16,-4 5 24 16,1 6 10-16,0 8-26 15,-3 3-8-15,1 5-18 16,-1 12-8-16,0 10 1 16,-2 4 1-16,-3 2-16 15,0 0-6-15,-3-7-32 16,-2 3-14-16,-1-14-46 15</inkml:trace>
  <inkml:trace contextRef="#ctx0" brushRef="#br0" timeOffset="24530.5552">8776 2249 228 0,'19'-29'88'0,"15"25"-48"0,11-9-47 0,-24 8 16 15,6-4-8-15,5 5-1 16,5 4 3-16,2 4 2 15,1 10-2-15,-6 3 9 0,-5 16 5 16,-10 9 2-16,-14 0 3 16,-13 9 3-16,-13 8 2 15,-8 8-6-15,-13 1-2 0,-22 2-14 16,-10-1-2-16,5-5-21 16,3-16-5-16,5-26-108 15,16-39-61 1,16-34 87-16</inkml:trace>
  <inkml:trace contextRef="#ctx0" brushRef="#br0" timeOffset="24696.1714">8856 1993 324 0,'18'-2'121'0,"1"6"-66"0,2 18-66 16,-13-8 18-16,-3 14-5 16,-8 23 1-16,-12 24 1 15,-20 11 0-15,-12 11-2 16,-4 2-2-16,-4-11 1 0,-6-6-10 15,8-18-4-15,11-16-53 16,34-54-94 0</inkml:trace>
  <inkml:trace contextRef="#ctx0" brushRef="#br0" timeOffset="24834.8504">9205 2004 300 0,'69'-2'112'0,"-30"-2"-60"0,6 1-61 0,-24 3 18 16,6 5-78-16,7-1-30 16,-5 9-10-16,-10-8 0 15</inkml:trace>
  <inkml:trace contextRef="#ctx0" brushRef="#br0" timeOffset="25025.5872">9385 1817 332 0,'-3'-7'123'0,"3"9"-66"0,5 9-71 16,-2-6 19-16,2 12-9 15,1 12-1-15,2 13 4 16,-6 4 2-16,-4 14 0 16,-6 6-1-16,-3 7 1 0,-7-3-37 15,-14 7-15-15,-16-2-76 16</inkml:trace>
  <inkml:trace contextRef="#ctx0" brushRef="#br0" timeOffset="25134.4849">9070 2458 248 0,'-5'-6'93'0,"10"-3"-50"0,8-11-50 0,-2 16 14 16,18-5-10-16,16-9 0 16,8-8-102-16,8-12-44 15</inkml:trace>
  <inkml:trace contextRef="#ctx0" brushRef="#br0" timeOffset="25325.5437">9533 1976 288 0,'-29'8'110'0,"16"6"-60"0,-14 19-58 0,11-13 16 0,-5 15-8 16,-11 16 0-16,-5 15-3 15,-13 6 2-15,-6 12 1 16,4 0 2-16,4-5 1 0,3-10-15 15,8-10-4-15,10-12-102 16,14-14-46 0,5-38 80-16</inkml:trace>
  <inkml:trace contextRef="#ctx0" brushRef="#br0" timeOffset="25736.1989">9401 2313 308 0,'5'-9'115'0,"8"9"-62"0,22-9-64 15,-22 9 18-15,8-4-27 16,0-1-9-16,0 3 1 16,-5 2 2-16,-8 2 15 15,-5 7 4-15,-16 9 2 0,-11 6 4 16,-5 9 0-16,-3 5 5 16,-8 6 5-16,0-2-1 0,1 8 1 15,2-8-1-15,8-4 2 16,13-5-14-16,10-7-4 15,12-8-2-15,7-3 4 16,8-10 3-16,3-10 4 16,10-12-2-16,17-3 0 15,4-4 3-15,-5 2 1 16,-5 8-26-16,-13 6-9 16,-11 8 14-16,-15 8 6 0,-17 10 33 15,-18 11 15 1,-8 2 7-16,-3 2 2 0,1-5-19 15,-1-8-5-15,8 0-4 16,11-5 1-16,13-15-28 16,16-28-12-16,18-36-106 15,27-49-55 1,0-37 85-16</inkml:trace>
  <inkml:trace contextRef="#ctx0" brushRef="#br0" timeOffset="26136.7853">9835 1883 272 0,'-8'13'101'0,"8"-2"-54"0,-3 27-48 0,-2-16 18 16,-3 15-8-16,-5 23 2 16,-1-1 0-16,-2 5 1 15,-5 7-6-15,-5-12-2 0,-1 3 0 16,1-7-2-16,-1-9 1 15,6-10-29-15,8-8-11 16,8-12-24-16,15-16-10 16,14-20-8-1,13-22-25-15,11-13 35 16,7 0 256 15,19 0-88-31,-18 17-25 16,-11 10-38-16,-8 19-17 0,-11 13-1 15,-7 14 0 1,-11 22-9-16,-13 15-1 0,-17 13-1 0,-20 7-1 16,-11 2 1-16,-5 2-4 15,-11 1 0-15,-5-10-32 16,5-14-15-16,14-17-201 31,20-67 118-31</inkml:trace>
  <inkml:trace contextRef="#ctx0" brushRef="#br0" timeOffset="26227.6089">9665 2569 296 0,'37'-5'112'0,"-16"10"-60"0,14 12-61 16,-14-3 20-16,16 14-30 15,8 10-7-15,0 8-95 16,-5 14-42-16</inkml:trace>
  <inkml:trace contextRef="#ctx0" brushRef="#br0" timeOffset="26799.3909">10303 2073 360 0,'3'-5'134'0,"2"10"-72"0,3 8-77 0,-6 7 21 15,4 19-13-15,-1 27 2 16,-2 23 3-16,-3 8 3 16,-3 0 0-16,-2-5-14 0,-3-12-6 15,2-21-19-15,1-12-8 16,13-56-38-16,5-46-29 15</inkml:trace>
  <inkml:trace contextRef="#ctx0" brushRef="#br0" timeOffset="26980.5057">10480 1925 288 0,'-2'-5'110'0,"4"1"-60"0,6 4-63 16,-3 0 15-16,6 4-5 15,2 5 1-15,6 9-1 16,5 6 0-16,-1 5 2 15,-1 17 0-15,-4 14 3 0,-7 12 3 16,-6 12 2-16,-10-4-1 16,-11 3-1-16,-5-1-19 15,-6-3-7-15,-7-10-98 16</inkml:trace>
  <inkml:trace contextRef="#ctx0" brushRef="#br0" timeOffset="27143.9715">10152 2370 300 0,'16'-9'112'0,"13"-2"-60"0,40-6-63 0,-37 12 16 15,5-3-26-15,8 1-7 16,-3 7-23-16,6 2-10 16,-9 9-20-16,-7 9-7 15,-11 9 29-15,-21 19 17 16</inkml:trace>
  <inkml:trace contextRef="#ctx0" brushRef="#br0" timeOffset="27277.4496">10419 2813 256 0,'-34'20'96'0,"18"-15"-52"0,8-3-47 16,8-2 19-16,0 0-23 15,5-2-7-15,14-7 0 16,-1-15 0-16,14-18 9 16,21-20-9-16,11-11-2 0,2-11-21 15,-5-8-6-15,-11-10-35 16</inkml:trace>
  <inkml:trace contextRef="#ctx0" brushRef="#br0" timeOffset="27487.7645">10612 1896 220 0,'-29'9'85'0,"27"-5"-46"0,-1 16-37 0,0-7 17 16,1 12-4-16,-1 17 4 15,-2 22-2-15,-3 24 1 16,-5 24-9-16,-3 16 1 15,3-11 1-15,5-7 5 0,10-13 4 16,14-24-10-16,21-11-6 16,13-25-9-16,9-28-5 15,20-38-85-15,0-39-36 16,-12-33 20 0</inkml:trace>
  <inkml:trace contextRef="#ctx0" brushRef="#br0" timeOffset="27683.4703">11091 1967 304 0,'-18'-5'112'16,"15"10"-60"-16,-5 8-63 0,6-4 16 0,-4 6-9 15,1 12 3-15,0 19 6 16,2 29 5-16,-2 4-5 16,-3 21-3-16,-8 8-1 0,-3-16 3 15,1 1 2-15,-1-23-9 16,6-15-3-16,3-19-50 15,2-32-23-15,2-35-36 16</inkml:trace>
  <inkml:trace contextRef="#ctx0" brushRef="#br0" timeOffset="27923.2347">11094 1841 304 0,'19'-4'112'0,"-9"4"-60"0,6 0-61 0,-8 4 18 15,0-4-12-15,0 9 2 16,2 2-1-16,4 11 0 16,-1 11 2-16,-3 13-5 0,1 23 1 15,-3 19 2-15,0 15 1 16,-3 25 3-16,-5 2 3 16,-2 1 2-16,-6-8 3 15,-3-11-3-15,0-15 1 16,-4-22-40-16,-4-17-18 15,-5-34-74 1</inkml:trace>
  <inkml:trace contextRef="#ctx0" brushRef="#br0" timeOffset="28165.3091">11150 2128 272 0,'13'-9'104'0,"-3"4"-56"0,1 5-58 16,-8 5 14-16,2-1-19 16,-2 3-2-16,-3 15-1 15,-6 11 3-15,-4 13 9 16,-9 7 10-16,-2 0 5 0,0 2 9 16,5-8 6-16,8-6-9 15,5-7-3-15,11-8-40 0,3-17-17 16,10-18-65-1</inkml:trace>
  <inkml:trace contextRef="#ctx0" brushRef="#br0" timeOffset="28313.8388">11576 1667 256 0,'7'2'96'0,"-1"5"-52"0,2 10-56 0,-6-8 15 15,1 0-29-15,0 11-11 16,-6 2-62-16,-5 15-26 0</inkml:trace>
  <inkml:trace contextRef="#ctx0" brushRef="#br0" timeOffset="28584.8527">11663 2037 192 0,'29'-6'74'0,"-8"6"-40"0,3 0-24 15,-16 0 17-15,2 4-9 16,1-4 0-16,0 4-2 16,-3 5-1-16,-6 2-7 15,-4 3-3-15,-9 19-1 0,-10 13-2 0,-6 9 1 16,-4 11 2-16,-4 7 4 15,1 0-4-15,-1-3-3 16,1-10-12-16,2-9-4 16,1-14-105-1</inkml:trace>
  <inkml:trace contextRef="#ctx0" brushRef="#br0" timeOffset="28749.791">11639 2304 288 0,'45'18'107'0,"-13"6"-58"0,10 2-57 0,-26-10 16 0,5 2-15 15,-2-3 0-15,-3 3-59 16,-9-3-23-16,-9 3-10 16,-14-10-3-16</inkml:trace>
  <inkml:trace contextRef="#ctx0" brushRef="#br0" timeOffset="29079.2958">11401 2342 288 0,'-16'-5'107'0,"11"10"-58"0,-1 8-64 15,4 0 16-15,2 2-7 16,0 14 1-16,0 13 7 16,0 11 6-16,0 4-4 15,2-2 9-15,1-4 6 0,2-5-8 16,6-10-1-16,5-8-11 15,5-8-1-15,11-11-31 0,5-33-11 16,16-27-78 0,-3-9 179 15,8-19-13-31,-13 24 19 16,-8 4-24-1,-5 20-27-15,-8 20-10 16,-3 16-2-16,-5 15-3 0,-3 19-1 15,-5 14-2-15,0 7-1 16,-3-1-34-16,1-6-15 0,4 2-64 31</inkml:trace>
  <inkml:trace contextRef="#ctx0" brushRef="#br0" timeOffset="29410.2348">12248 2646 376 0,'2'0'140'0,"1"2"-76"0,2 2-92 0,-2 1 12 15,5 4-67-15,0-5-23 16,-3 9-19-16,-2-2-3 15</inkml:trace>
  <inkml:trace contextRef="#ctx0" brushRef="#br0" timeOffset="29514.863">12144 2822 300 0,'-10'-4'112'0,"10"8"-60"0,5-4-61 0,-2 5 18 0,2 1-29 16,6 3-7-16,2 4-94 15,5 1-42-15</inkml:trace>
  <inkml:trace contextRef="#ctx0" brushRef="#br0" timeOffset="36375.8633">6342 3056 192 0,'-11'-11'74'0,"11"15"-40"0,8-4-44 0,-2 5 11 16,4-3-3-16,9 2 1 15,7 3 9-15,11-5 5 16,27 3-6-16,23-1-2 0,32 0-1 16,27-4 2-16,42-6 3 15,47-1 2-15,43-8 1 16,39-3-4-16,43-11 0 15,53 5-3-15,37 2 0 16,29 0-10-16,37 0-4 16,31 2-94-1,30-6-44-15,-24-18 72 0</inkml:trace>
  <inkml:trace contextRef="#ctx0" brushRef="#br0" timeOffset="43266.8763">12996 1841 364 0,'-2'-4'134'0,"10"4"-72"0,13 8-77 0,-8-3 21 15,19 6-28-15,15 11-8 16,6-9-6-16,11 7-1 16,7-7 20-16,3 5-24 0,-10-3-8 15,-14 7-52-15</inkml:trace>
  <inkml:trace contextRef="#ctx0" brushRef="#br0" timeOffset="43658.2789">13182 2123 316 0,'-8'-17'121'0,"5"17"-66"0,-2 0-62 15,5 0 21-15,-3 4-13 16,0 16-3-16,1 15-2 15,-1 20 0-15,-5 9 3 16,3 7 0-16,8 8 3 0,2-15-1 16,3-2-1-16,2-11 3 15,4-14 2-15,4-11-4 0,3-10-3 16,0-16-19-16,1-20-7 16,-4-13 4-16,-5-4 3 15,-5-1 33-15,-2 3 15 16,-1 2 16-16,-3 6 7 15,1 7-21-15,0 3-7 16,2 6-20-16,0 6-8 16,6 10-3-16,2 1 0 15,0 8 8-15,1 3 2 16,-1 7-8-16,-3-6-3 16,-2-2-17-16,0-3-8 15,3 0-32-15,10-17-12 16,0-23-36-16</inkml:trace>
  <inkml:trace contextRef="#ctx0" brushRef="#br0" timeOffset="44125.5625">13642 1962 376 0,'-11'-20'140'0,"14"12"-76"0,5 3-81 0,-3 5 17 16,3 0-9-16,3 0 3 16,2 0-6-16,5 0 0 15,4 0 7-15,-1 0-2 0,3 5 0 16,-1 3-3-16,-1-3 1 16,-4 4 3-16,-2 2 1 15,-5 2 0-15,-6 2 1 0,-5 7 5 16,-13 7 3-16,-6 17 3 15,-5 18 3-15,-2 9-5 16,-3 13-1-16,-8 9-2 16,-6 0 1-16,-7-7 0 15,5-11 1-15,5-15-49 16,6-14-21-16,10-23-62 16</inkml:trace>
  <inkml:trace contextRef="#ctx0" brushRef="#br0" timeOffset="44289.0173">13671 2313 364 0,'0'-5'134'0,"8"19"-72"0,0 14-77 15,-3-6 21-15,3 7-8 16,3 9 1-16,-1 12 1 0,1 1 0 16,-3 0 0-16,-6-5-20 0,-2-9-7 15,0-6-103 1,-2-15-59-16,-11-29 81 15</inkml:trace>
  <inkml:trace contextRef="#ctx0" brushRef="#br0" timeOffset="44454.3179">13901 2211 312 0,'8'-4'115'0,"-5"4"-62"0,13 0-64 0,-8 0 16 16,2 4-6-16,1 5 0 15,2 0 1-15,-2 11 0 16,-3-2 0-16,-6-1 6 0,-4 12 6 0,-9 0 0 15,-8-3 1-15,-10 7-29 16,-2-4-14-16,-1-3-106 16</inkml:trace>
  <inkml:trace contextRef="#ctx0" brushRef="#br0" timeOffset="44827.556">14396 1667 384 0,'5'-2'145'0,"1"2"-78"0,-1 2-78 16,-5 2 22-16,0 3-14 15,0 8 0-15,-5-1-3 16,-11 10-1-16,-11 2 4 16,-10 7-8-16,-2 5-2 0,4-5-20 0,3-2-6 15,9-7-15-15,7-6-4 16,8-7 0-16,16-5 3 15,10-8 9 1,11-9 5-16,6-7 26 16,-1-4 53-16,3 7 27 15,0-5-12-15,-5 9-6 16,-3 4-16-16,-3 3-5 16,-4 0-15-16,-12 8 7 0,-7 0 2 15,-11 12-6-15,-11 10-3 16,-7 7-9-16,-16 5-1 0,-14 8-17 15,-7 18-4-15,-1 2-45 16,-5 3-18-16,6-1-23 16</inkml:trace>
  <inkml:trace contextRef="#ctx0" brushRef="#br0" timeOffset="45007.6581">13896 2211 312 0,'8'0'115'0,"-3"5"-62"0,8 10-62 16,-7-1 20-16,2 12-15 16,0 16 1-16,-3 6 1 15,-3 14 3-15,-4 9 0 16,-6-3-16-16,-3-2-5 0,3-8-56 16,0-12-23-16</inkml:trace>
  <inkml:trace contextRef="#ctx0" brushRef="#br0" timeOffset="45323.6743">14055 2139 340 0,'2'-7'129'0,"9"7"-70"0,13 2-73 0,-11 1 17 16,11-1-15-16,2 2-3 15,9-2 4-15,-4 5 4 16,1-7 4-16,-5 0 2 0,-4-7 1 15,-1 7 0-15,-7 0 0 0,-1 0 0 16,-1 7 0-16,-3-3-3 16,1 5 2-16,-3 2 3 15,3 16 1-15,-1 4 3 16,1 17 1-16,-3 7-3 16,2 5-3-16,-2 12 2 15,0 3 0-15,0-15-1 16,-3 2-2-16,-2-7 3 15,-3-9 2-15,-5-8-57 16,-9-8-27-16,-12-21-44 16</inkml:trace>
  <inkml:trace contextRef="#ctx0" brushRef="#br0" timeOffset="45488.5712">14084 2308 316 0,'24'-13'118'0,"2"0"-64"0,24-2-65 0,-31 15 18 16,5-5-12-16,-1 1-1 15,1-1-39-15,0 5-15 16,-3 9-58-16,0 4-23 16</inkml:trace>
  <inkml:trace contextRef="#ctx0" brushRef="#br0" timeOffset="45594.1835">14277 2591 260 0,'-45'17'99'0,"18"-6"-54"0,6-2-55 0,13-4 14 0,3-1-30 16,5-8-7-16,13-5-70 15,8-24-28-15</inkml:trace>
  <inkml:trace contextRef="#ctx0" brushRef="#br0" timeOffset="45758.3747">14438 2106 264 0,'0'-5'99'0,"0"5"-54"0,0 0-37 15,0 0 24 1,-2 9-18-16,-4 18-7 16,-2 23-2-16,-5 16-4 15,-3 12-1-15,-2 8 1 0,-3 0 1 16,-1-12 3-16,1-14-31 16,3-9-12-16</inkml:trace>
  <inkml:trace contextRef="#ctx0" brushRef="#br0" timeOffset="46538.8821">14782 1471 332 0,'-21'0'126'0,"21"0"-68"0,0 0-74 16,0 0 18-16,3 8-8 16,2 8 1-16,3 6 0 15,0 11 4-15,-3 9 0 16,-7 9 1-16,-6 19 0 0,-11 7 2 16,-15 7 3-16,-14-4-11 15,0 3-5-15,3 3-44 16,6-6-18-16,-1-12-43 15</inkml:trace>
  <inkml:trace contextRef="#ctx0" brushRef="#br0" timeOffset="46854.6493">14753 1874 364 0,'0'-20'134'0,"8"16"-72"0,11-5-83 0,-11 9 17 16,2-4-25-16,3 4-7 15,1 0-13-15,-4 0-5 16,-5 4-13-16,-5 0-3 0,-5 7 25 16,-5 7 13-16,-4-9 68 15,1 0 30-15,3-3-14 16,-1 1-6-16,3-3-26 16,0 3-8-16,3-3-7 15,0-4 1-15,2 5 3 0,3 4-3 16,0-1 2-16,0 6-3 15,-3 10 2-15,-2-4-4 16,-3 11-2-16,0 2-14 16,0 0-4-16,0 0-77 15,3 2-57 1,2-19 58-16</inkml:trace>
  <inkml:trace contextRef="#ctx0" brushRef="#br0" timeOffset="47050.7206">15084 1579 344 0,'10'2'129'0,"-2"5"-70"0,3 6-71 0,-11-9 20 15,0 12-8-15,-5 6 0 16,-3 4-3-16,-8 16 0 16,-11 0 2-16,-10 9-2 0,-2-1-1 15,-1-1-15-15,6-10-5 16,7-5-48-16,9-6-18 15,7-19-19 1</inkml:trace>
  <inkml:trace contextRef="#ctx0" brushRef="#br0" timeOffset="47201.3782">15118 1629 332 0,'-2'-4'126'0,"4"4"-68"0,4 7-74 15,-4-1 18-15,4 3-6 16,7 9 2-16,5-5-20 15,9 7-8-15,-1-5-51 16,-5 7-23-16,-5 0 6 16,-13 11 4-16</inkml:trace>
  <inkml:trace contextRef="#ctx0" brushRef="#br0" timeOffset="47514.5566">15076 1920 212 0,'0'0'82'0,"11"0"-44"0,4 5-47 0,-9-5 14 15,7-5-5-15,3 5 2 16,2-4-3-16,1 4 0 16,-6 0 1-16,-2-4 2 0,-1 1 3 15,-2 3-2-15,-5 0 0 16,-1 0-1-16,-2 0-2 16,-7 3-2-16,-4 5-1 15,-2 1 2-15,0 4 2 16,-6 7 4-16,-5 2 4 15,-5 3 0-15,0 3 2 16,-5 16-2-16,-6 3 0 16,0 12-3-16,-2 7 1 15,2-2-4-15,0 7-2 0,-7 2 0 16,-1-7-1-16,9-7-73 16,12-26-72-1,17-28 37-15</inkml:trace>
  <inkml:trace contextRef="#ctx0" brushRef="#br0" timeOffset="47681.508">15184 1949 348 0,'11'2'132'0,"10"3"-72"0,32 10-72 16,-32-6 20-16,11 6-10 15,0 7-2-15,-3-4-35 16,-3 11-14-16,-7 4 27 15,-9 9-25-15,-17 11-6 0,-20 8-41 16</inkml:trace>
  <inkml:trace contextRef="#ctx0" brushRef="#br0" timeOffset="48100.6672">14983 2467 244 0,'-18'-20'93'0,"10"16"-50"0,5-9-48 0,6 6 15 15,5-2-11-15,8-4 1 16,5-5 0-16,3 3 0 15,-3 2 0-15,-3 0 0 0,1-1 0 16,-1 6 0-16,4 3 0 16,-7 5 6-16,1 5 6 15,-5 6-2-15,-3 8 0 16,-5 6-2-16,-9 10 2 0,-4 9-1 16,-4 0 0-16,-1 5-3 15,-4-5 1-15,-2-7 0 16,2-8 1-16,3-3-20 15,6-12-9-15,5-8-18 16,7-12-6-16,9-17 2 16,5-14 1-16,5 2 21 15,5 6 10-15,-2 0 30 16,8 1 12-16,2 6-9 16,1 4-4-16,-1 5-5 15,-2 11-1-15,-6 4-4 16,-5 11-3-16,-7 0-2 15,-12 9 0-15,-7 7 2 16,-11 0 4-16,-10-1-4 16,-6 3-1-16,-2-2-35 0,-1-3-17 15,1-17-55 1</inkml:trace>
  <inkml:trace contextRef="#ctx0" brushRef="#br0" timeOffset="48282.4453">15560 1535 400 0,'5'-18'151'0,"9"18"-82"0,25 4-85 0,-23 1 23 16,11-1-33-16,-1 7-8 0,1 7-54 15,-9-3-20-15,-7 12-19 16,-17 10-5-16</inkml:trace>
  <inkml:trace contextRef="#ctx0" brushRef="#br0" timeOffset="48448.1144">15346 1671 304 0,'5'5'115'0,"3"4"-62"0,0 4-64 16,-5-4 16-16,2 10-9 15,6 8 3-15,-4 10 0 16,1 10 3-16,-5-5-1 16,0-1-27-16,-3-3-12 0,0-7-65 15</inkml:trace>
  <inkml:trace contextRef="#ctx0" brushRef="#br0" timeOffset="48687.0587">15812 1605 248 0,'26'-13'93'0,"-10"13"-50"0,13-4-50 0,-16 4 14 15,6 4-7-15,2 0 0 16,0 1-3-16,-2 8 0 16,-6 0 2-16,-5 7-5 0,-14 4 2 0,-9 16 0 15,-12 13 2-15,-5 2-4 16,-7 0 2-16,-4-4-31 15,-10 0-12-15,6-10-40 16</inkml:trace>
  <inkml:trace contextRef="#ctx0" brushRef="#br0" timeOffset="48913.4746">15798 1722 324 0,'3'0'121'0,"-3"9"-66"0,3 0-69 16,-6-1 19-16,-2 15-20 16,-3 12-3-16,-3 11 4 0,1 5 6 15,-1-7 5-15,0-2-3 0,3 0 2 16,3-9-18-16,8-9-6 16,7-2-5-16,9-13 0 15,7-9-11-15,14-9-4 16,10-9-23-1</inkml:trace>
  <inkml:trace contextRef="#ctx0" brushRef="#br0" timeOffset="49138.5343">15997 1773 260 0,'-27'-11'96'0,"22"6"-52"16,2 5-40-16,3 0 19 0,-2 0-15 15,2 0-7 1,-6 9-3-16,-2 7 1 16,-2 12 0-16,-3 12 1 0,-3 2 0 15,0 4 0-15,-3 0 0 16,1-4 0-16,-1-4-9 16,3-1-4-16,-2-6-103 15</inkml:trace>
  <inkml:trace contextRef="#ctx0" brushRef="#br0" timeOffset="49289.1937">15772 1671 316 0,'-3'-6'118'0,"3"8"-64"0,11-2-67 0,-6 2 15 16,6 0-10-16,2 0 0 15,13 10-20-15,14 1-8 16,5-4-84-16,0 4-33 15</inkml:trace>
  <inkml:trace contextRef="#ctx0" brushRef="#br0" timeOffset="49496.5083">15251 2476 312 0,'2'-13'115'0,"33"6"-62"0,20-2-64 16,-28 5 18-16,12-14-7 16,25 1 0-16,13-3-3 15,-1-7 2-15,6 3 1 16,3-5-53-16,-6 5-24 0,-18 2-38 16</inkml:trace>
  <inkml:trace contextRef="#ctx0" brushRef="#br0" timeOffset="49737.282">15756 2119 280 0,'-8'-9'104'0,"11"9"-56"0,2 9-63 0,-2 0 16 15,2 8-1-15,0 25 7 16,0 20-3-16,1 22 0 15,-6 26-2-15,-6 9-4 0,-1 5 1 16,-1-14 5-16,-3-22 2 16,0-20 2-16,1-13 0 15,-1-17-48-15,-2-20-23 16,2-27-52 0</inkml:trace>
  <inkml:trace contextRef="#ctx0" brushRef="#br0" timeOffset="49905.9178">15671 2388 304 0,'-10'4'112'0,"10"-4"-60"0,0 9-65 16,-3-4 15-16,3 3-3 15,-5 12 5-15,-6 7 0 16,1 17 1-16,-4 2-3 16,-2 3-2-16,1-1 1 0,-1-6-30 15,0-7-10-15</inkml:trace>
  <inkml:trace contextRef="#ctx0" brushRef="#br0" timeOffset="50039.4451">15920 2359 300 0,'32'7'112'0,"7"10"-60"0,12 6-63 0,-27-12 16 15,2 11-59-15,-2-3-22 16,0 21-34-16,-9 2-14 15</inkml:trace>
  <inkml:trace contextRef="#ctx0" brushRef="#br0" timeOffset="50352.2933">13618 2864 208 0,'79'-24'79'0,"-18"15"-42"0,80-4-41 15,-75 4 15-15,53-2-10 16,53-7-3-16,39 5 3 16,33-13 1-16,28 1 0 15,19-8-15-15,-2-6-6 0,2-1-70 16</inkml:trace>
  <inkml:trace contextRef="#ctx0" brushRef="#br0" timeOffset="50893.0026">13168 1614 348 0,'-13'0'129'0,"13"15"-70"0,3 23-73 0,-3-7 17 16,0 24-11-16,2 24 2 15,-2 34 4-15,-2 23 1 16,-9 23 1-16,-5-2-14 0,-2-10-3 16,-3-8-33-16,-3-26-13 15</inkml:trace>
  <inkml:trace contextRef="#ctx0" brushRef="#br0" timeOffset="51103.1933">13727 1378 320 0,'29'-13'121'0,"18"4"-66"0,33-6-66 16,-43 6 18-16,18 0-9 15,33 0 0-15,7 0-5 16,27-2-3-16,2 7 6 16,16 4-19-16,3 0-6 0,3 4-21 15,2 5-8-15,-5 7-42 16</inkml:trace>
  <inkml:trace contextRef="#ctx0" brushRef="#br0" timeOffset="51298.757">16116 1352 280 0,'5'8'104'0,"3"10"-56"0,11 28-52 0,-12-8 18 16,1 26-8-16,0 44-1 15,-2 40-1-15,-6 32 0 16,-8 45-2-16,-8 31-15 0,-11 33-6 15,-4 33-105 1</inkml:trace>
  <inkml:trace contextRef="#ctx0" brushRef="#br0" timeOffset="51989.2938">16309 2818 340 0,'0'-5'129'0,"3"5"-70"0,-1 5-71 16,-2-1 18-16,0 3-10 15,-2 4 0-15,-6 9-6 16,-8 4-2-16,-3 7 7 15,-2 6 2-15,-5 1 5 0,-6-3-1 16,0-2-1-16,3 0-2 16,8-6-1-16,10 1-25 15,14-6-9-15,15-2 3 16,12-15 5-16,15-5 15 16,10-5 8-16,3-8 13 15,-2-7 5-15,-11-2 21 0,-5 0 9 16,-9-2 8-16,-7 4 5 15,-8-6-8-15,-8 1-4 16,-8-1-27-16,-11 2-11 16,-15-5-37-16,-19 2-15 15,-16 8-80 1,-34-8-76-16,-27-6 66 16</inkml:trace>
  <inkml:trace contextRef="#ctx0" brushRef="#br0" timeOffset="56132.5232">17378 986 312 0,'-19'-16'115'0,"14"16"-62"0,-3 11-66 15,0-2 17-15,-8 4-8 16,-13 16-1-16,-16 22 1 16,-21 13 3-16,-5 6 0 15,-17 7 1-15,-7 7 2 0,5 0-3 16,8-11 0-16,8-3-23 16,13-4-12-16,11-2-83 15</inkml:trace>
  <inkml:trace contextRef="#ctx0" brushRef="#br0" timeOffset="56327.0915">16738 1294 288 0,'-11'-4'107'0,"8"8"-58"0,-15 16-64 0,7-7 13 16,-10 25-5-16,-5 17 2 15,-11 13 3-15,-6 3 3 16,1-7 0-16,10-9-1 0,14-2 3 15,18-11-4-15,21-9 0 0,34-20-19 16,43-26-7-16,48-36-81 16</inkml:trace>
  <inkml:trace contextRef="#ctx0" brushRef="#br0" timeOffset="59360.4578">6162 1563 272 0,'-8'-9'101'0,"8"14"-54"0,-2 4-59 0,2-3 15 16,0 16-3-16,0 9 2 15,-3 27-3-15,0 25 1 16,-2 19 0-16,-6 23 0 0,-4 12 0 15,-4 13 0-15,-2-7 2 16,0 1-1-16,0-1-1 16,-6-11-6-16,3 1-4 15,0-1-74 1,3-11-62-16,3-11 49 0</inkml:trace>
  <inkml:trace contextRef="#ctx0" brushRef="#br0" timeOffset="59705.8998">6760 1420 252 0,'95'-24'96'0,"-44"17"-52"0,54 5-54 16,-54 2 16-16,31 0-6 15,24 2 0-15,26 0-3 16,13 0 0-16,33 3 2 16,4-5-2-16,22 0-1 0,21-2 0 0,16-5 3 15,5 0 0-15,16-1 1 16,23-1 0-16,17 0 0 16,-3-4 0-16,-3 2 0 15,-10 2-3-15,-8 5 2 16,-6-1 1-16,-18 1 2 15,-8 8-3-15,-18 1 0 16,-19 3-30-16,-29 6-14 16,-8 1-46-1</inkml:trace>
  <inkml:trace contextRef="#ctx0" brushRef="#br0" timeOffset="59931.1338">12457 1563 304 0,'-11'-4'115'0,"11"26"-62"0,3 40-64 16,-3-27 16-16,0 40-9 15,0 22 0-15,0 33 0 16,0 31 3-16,0 35 0 15,0 29-21-15,-3 42-10 0,-13 46-86 16</inkml:trace>
  <inkml:trace contextRef="#ctx0" brushRef="#br0" timeOffset="62047.6955">4411 9655 236 0,'-14'-26'90'0,"12"21"-48"0,-1 3-34 15,3 2 21-15,0 0-17 16,0 7-5-16,0-3-2 16,0 7 1-16,0 9-3 0,-3 9-2 0,1 21 2 15,-3 19-2-15,-1 12 2 16,1 18-2-16,2 7 2 15,1 9-2-15,4-7 2 16,6-4-2-16,11-16 2 16,12-9-4-16,17-13 0 15,5-15 1-15,8-16 2 16,16-10-6-16,7-14 1 16,-7-9-12-16,2-4-3 15,6-9-4-15,-3-7 0 16,-5-2-44-1,-6-11-64-15,-7-17 29 0</inkml:trace>
  <inkml:trace contextRef="#ctx0" brushRef="#br0" timeOffset="62318.1518">5387 10451 252 0,'5'0'96'0,"6"0"-52"0,7 0-54 16,-10 2 14-16,8 0-5 15,8 3 2-15,13 4 0 16,5 2-1-16,1 0 1 16,-6 0 3-16,-3 4 2 0,-7-4 26 0,-9 2 14 15,-7 5 15-15,-11 4 8 16,-16 2-31-16,-19 12-14 15,-18 10-46-15,-13 9-18 16,-32 24-137 0</inkml:trace>
  <inkml:trace contextRef="#ctx0" brushRef="#br0" timeOffset="65037.8366">6204 10217 388 0,'-7'3'145'0,"9"1"-78"0,11 9-85 0,-5-6 22 16,3 4-28-16,7 6-7 15,4 1-38-15,1 6-19 16,4 3-37-16,-9 4-17 15</inkml:trace>
  <inkml:trace contextRef="#ctx0" brushRef="#br0" timeOffset="65215.347">6152 10775 376 0,'5'0'140'0,"0"-2"-76"0,8 2-97 16,-5 0 14-16,8 2-38 16,11 0-9-16,2 5-62 15,5 6-27-15</inkml:trace>
  <inkml:trace contextRef="#ctx0" brushRef="#br0" timeOffset="65440.4085">6265 10954 312 0,'11'6'115'0,"15"14"-62"0,6 9-64 0,-16-11 16 16,3 4-6-16,2 0 0 15,0 0 7-15,-3-3 6 16,-2-7-6-16,0-8 1 0,3-15 0 15,2-38-36-15,3-37-18 16,-6-41-84 0</inkml:trace>
  <inkml:trace contextRef="#ctx0" brushRef="#br0" timeOffset="65605.8899">6633 9814 252 0,'3'-2'96'0,"-1"4"-52"0,12 4-49 15,-6 1 15-15,2 11-6 16,3 6 0-16,6 11 2 15,-1 12 3-15,1 8-4 16,-6 11 1-16,-5 7 4 0,-3-5-2 16,-2-6 1-16,0-9-25 15,-3-9-9-15,2-18-96 16</inkml:trace>
  <inkml:trace contextRef="#ctx0" brushRef="#br0" timeOffset="65831.2077">6869 9882 260 0,'5'2'99'0,"0"1"-54"0,8 5-53 0,-7-1 18 15,2 6-9-15,2 3-1 16,-2 8 1-16,-3 5-1 16,-2 10 0-16,-8 12 2 0,-3 9 1 15,0-5 10-15,0-2 3 16,3-12-5-16,7-5-2 15,9-10-14-15,13-13-6 16,15-15-28-16,9-20-10 16,-8-26-63-1</inkml:trace>
  <inkml:trace contextRef="#ctx0" brushRef="#br0" timeOffset="66131.3648">6630 10824 268 0,'8'-9'101'0,"19"-7"-54"0,7-14-57 16,-15 12 14-16,7-6-8 16,3-9 3-16,3-5 0 15,2 3 3-15,6 4-1 16,3 4-3-16,-6 10 1 0,-6 6 3 15,-2 11 1-15,-5 13 14 16,-11 11 6-16,-7 12-3 16,-14 12 1-16,-13 9-6 0,-11 10 1 15,-3 5-5-15,-4-1-1 16,-11-5-42-16,-6-9-15 16,3-17-94-1</inkml:trace>
  <inkml:trace contextRef="#ctx0" brushRef="#br0" timeOffset="66266.9024">6779 10738 300 0,'18'2'112'0,"1"20"-60"0,7 2-63 0,-18-6 16 16,8 2-6-16,5 8 2 16,0 3-24-16,11 0-12 0,-3-4-84 15,0-12-37-15</inkml:trace>
  <inkml:trace contextRef="#ctx0" brushRef="#br0" timeOffset="66446.0934">7049 10213 320 0,'44'0'121'0,"-9"4"-66"0,15-4-66 16,-29 0 18-16,22-2-14 15,15-2 0-15,5-5-46 16,1 0-17-16,5-2-46 16,-1 0-19-16</inkml:trace>
  <inkml:trace contextRef="#ctx0" brushRef="#br0" timeOffset="66672.3511">7395 9937 396 0,'-8'3'148'0,"16"8"-80"0,-3 2-84 0,-2-2 23 15,-3 4-9-15,-8 16 1 16,-5 13 1-16,-6 22 0 16,-7 5 0-16,-1 6 0 0,1 7 0 15,-6 4-36-15,-2-4-13 16,-1-7-52-16,9-15-23 0,5-25 12 15</inkml:trace>
  <inkml:trace contextRef="#ctx0" brushRef="#br0" timeOffset="66836.2081">7213 10460 304 0,'2'0'112'0,"1"4"-60"0,5 14-61 15,-6-7 18-15,4 15-7 16,2 14 1-16,-3 13 1 15,0 18 2-15,-2 10-3 16,-3 3-2-16,-5-5 2 0,-1-8-35 16,1-14-13-16,-6-17-82 15</inkml:trace>
  <inkml:trace contextRef="#ctx0" brushRef="#br0" timeOffset="67107.0447">7287 10418 332 0,'-3'0'123'0,"8"0"-66"0,11 0-71 0,-8 0 19 16,11 0-18-16,4 0-2 15,7 0-3-15,-1 0-2 16,-3 2 12-16,1 0 4 0,-6 1 3 16,-3 3-2-16,-2 7 2 15,0 7 3-15,-3 18 3 0,-2 21 2 16,2 12 1-16,3 19 0 15,2 7 0-15,1 11-2 16,-3 5-1-16,-6-12-1 16,-4-10 0-16,-6-14-35 15,-6-20-14-15,-7-26-77 16</inkml:trace>
  <inkml:trace contextRef="#ctx0" brushRef="#br0" timeOffset="67347.7067">7242 10674 252 0,'0'-5'96'0,"8"-6"-52"0,15-9-58 15,-7 9 14-15,19-6-13 16,7-1 1-16,3 1-18 0,-8 5-6 16,-5 8 19-16,-6 8 2 0,-7 8 6 15,-3 7 25-15,-8 8 13 16,-8 4 12-16,-6 4 8 15,-2-9-7-15,0-1-3 16,8-5-36-16,8-12-12 16,3-21-69-16,7-27-26 15,-7-46 0 1</inkml:trace>
  <inkml:trace contextRef="#ctx0" brushRef="#br0" timeOffset="67497.13">7734 10052 284 0,'45'-9'107'0,"-21"9"-58"0,15 2-62 16,-20-4 17-16,-1-4-19 15,6 1-3-15,3 5-84 16,-9 0-34-16,1 7 56 16,-9 6 27-16</inkml:trace>
  <inkml:trace contextRef="#ctx0" brushRef="#br0" timeOffset="67693.8167">7863 9770 376 0,'-5'9'143'0,"2"-5"-78"0,6 5-82 0,0 0 17 16,2 10-4-16,0 17 1 15,3 10 3-15,-2 14 0 16,-1 10 0-16,-2 7-11 0,-6 7-5 15,-5 0-74-15,-8 2-32 16,-8-18 0 0</inkml:trace>
  <inkml:trace contextRef="#ctx0" brushRef="#br0" timeOffset="67813.636">7591 10586 284 0,'0'2'107'0,"5"-4"-58"0,16-3-62 0,-5-4 17 0,24-2-57 15,15-11-19-15,6-17-32 16,3-14-11-16</inkml:trace>
  <inkml:trace contextRef="#ctx0" brushRef="#br0" timeOffset="68022.3074">8117 10142 376 0,'-21'9'140'0,"13"0"-76"0,0 2-77 16,3 2 22-16,0 9-9 16,-3 9 0-16,-5 9-3 15,-6 6 2-15,-2 14 1 16,-3 1 0-16,-5 1 0 0,0 0-38 0,-3-5-16 16,-2-10-24-1,7-8-9-15</inkml:trace>
  <inkml:trace contextRef="#ctx0" brushRef="#br0" timeOffset="68399.2977">7956 10533 220 0,'11'-11'82'0,"-3"8"-44"0,2 3-44 0,-5 3 14 16,1-1-7-16,-1 2 2 16,0 5-4-16,1 4-2 15,-4 3 2-15,-4 4 0 0,-4 2 1 16,-2 2 11-16,-2 7 5 0,-1 2 0 15,-2-2 1-15,0 0-7 16,2-7-2-16,6-2-6 16,8-7-2-16,2-4-16 15,11-9-6-15,13-10 2 16,13-6 4-16,6-3-2 16,-3-1-1-16,-6 5 6 15,-7 2 5-15,-8 4 9 16,-8 23 22-1,-8 6 6-15,-11 13-13 16,-15 18-3-16,-17 4-7 16,-4 5 1-16,-1-2 9 15,5-14 5-15,9-11 15 16,7-11 7-16,14-24-38 16,10-35-18-16,19-40-31 15,11-40-10-15,4-26-69 16</inkml:trace>
  <inkml:trace contextRef="#ctx0" brushRef="#br0" timeOffset="68788.2224">8446 9959 172 0,'37'7'66'0,"-32"2"-36"0,8 6-15 0,-8-8 20 16,1 2 5-16,-1 4 3 15,0 2-8-15,-2 7-2 16,-3 5-18-16,-5 13-2 0,-3 4-2 0,-6 6-2 15,-4 3 0-15,-1-2-3 16,6-3-1-16,0-8-3 16,5-2-2-16,0-7 1 15,5-9-1-15,3-3-36 16,14-12-15-16,4-11-3 16,9-14 0-16,7-8 8 15,-2-3 3-15,-3 0 27 16,-3 3 13-16,-2 6 28 15,0 4 12-15,-6 8-6 16,-2 5-3-16,-5 12-10 16,-6 9-3-16,-5 8-3 15,-5 16 0-15,-6 9-4 16,-7 13-3-16,-11 4 0 16,-6 3 1-16,-10-1-16 15,0-1-8-15,0-14-62 16,6-11-64-16,-1-31 37 15</inkml:trace>
  <inkml:trace contextRef="#ctx0" brushRef="#br0" timeOffset="68939.0463">8303 10654 356 0,'0'9'134'0,"2"-5"-72"0,9 12-72 0,-1-1 20 15,9 3-10-15,15 6 0 16,11 7-18-16,3 0-5 15,8-1-73-15,4 4-31 16,12 1 14-16,-11-13 9 0</inkml:trace>
  <inkml:trace contextRef="#ctx0" brushRef="#br0" timeOffset="69114.6515">9276 10683 396 0,'-2'4'148'0,"4"-2"-80"0,4 5-79 16,-4-3 24-16,1 3-12 16,0-1 2-16,2 10-66 15,-5-3-29-15,-3 11-60 16,-13 9-25-16</inkml:trace>
  <inkml:trace contextRef="#ctx0" brushRef="#br0" timeOffset="69212.4973">8983 11106 444 0,'-16'24'165'0,"10"-8"-90"0,-1 12-162 0,1-6-10 16,-2 18-70-16,-10 4-23 15</inkml:trace>
  <inkml:trace contextRef="#ctx0" brushRef="#br0" timeOffset="72649.1626">10234 10140 304 0,'-3'-13'112'0,"3"9"-60"0,0-8-52 0,0 10 21 15</inkml:trace>
  <inkml:trace contextRef="#ctx0" brushRef="#br0" timeOffset="72751.4334">10226 10127 504 0,'-10'44'8'16,"-12"35"-5"-16,-4 43-7 0,-6 21 0 15,-2 9 4-15,2-6 2 16,8-21-22-16,14-28-12 16,12-31-102-1</inkml:trace>
  <inkml:trace contextRef="#ctx0" brushRef="#br0" timeOffset="73127.8289">10491 9882 356 0,'8'-2'132'0,"2"9"-72"0,9 8-72 16,-11 3 18-16,0 13-10 16,0 21 3-16,0 26 0 15,-3 16 3-15,-3 10-1 16,-2-5-1-16,-2-6 1 0,-1-7 1 15,3-18 1-15,3-13-10 16,29-30-34 0,13-41-4-16,10-48-62 15,17-48-56 1,-1-23 57-16,0 5 310 31,-7 11-82-31,-16 33-20 16,-14 31-59-16,-10 29-29 15,-6 23-14-15,-7 25-2 16,-3 23 0-16,-8 27 1 0,-3 23 1 16,-5 11 0-16,0 9 0 15,3-1-25-15,2 1-8 16,6-9-29-16,8-25-14 16,4-28-43-1</inkml:trace>
  <inkml:trace contextRef="#ctx0" brushRef="#br0" timeOffset="73352.0915">11398 10396 268 0,'0'-33'101'0,"6"26"-54"0,-1-6-42 15,-5 9 24-15,0 1-7 16,0 1 1-16,0 4-17 16,-5 9-5-16,-3 11-2 15,-11 14-2-15,1 12 1 0,-1 12 2 16,1-3 2-16,2-4 1 15,8-7 1-15,5-4-5 16,8-11 1-16,11-9-24 16,8-15-12-16,3-18-10 15,4-33-4-15,6-27-59 16</inkml:trace>
  <inkml:trace contextRef="#ctx0" brushRef="#br0" timeOffset="73486.9243">11673 10186 284 0,'19'-2'107'0,"-6"11"-58"0,-2 9-55 0,-6-1 17 15,0 12-9-15,-2 6-2 16,0 14 3-16,-3 4 0 16,-3 6-1-16,0-1-2 0,3-3 1 15,3-2-61-15,0-7-26 16,2-6-23 0</inkml:trace>
  <inkml:trace contextRef="#ctx0" brushRef="#br0" timeOffset="73683.1319">11962 10339 228 0,'2'-11'88'0,"-2"8"-48"0,0-1-31 16,0 4 19-16,0 0-8 15,-2 4 1-15,-1 7-14 16,-2 5-5-16,-3 12-1 16,0 17-1-16,0 10 0 0,3 11 2 15,2-9 1-15,3-2-1 16,8-8-2-16,5-17-50 15,16-23-21-15,6-40-40 16</inkml:trace>
  <inkml:trace contextRef="#ctx0" brushRef="#br0" timeOffset="74013.7604">12322 9920 312 0,'5'11'115'0,"-2"13"-62"0,-1 18-57 0,-4-11 18 16,-4 22-10-16,1 24-1 15,-3 9 3-15,0 9 1 16,0-3-3-16,3-8-1 0,2-16 3 16,6-13-5-16,2-10-3 15,6-17-30-15,2-12-14 16,13-30-18-16,4-19-6 16,-4-9 38-16,-2 3 17 15,0 3 53-15,-3 8 25 16,-3 6-3-16,1 4-2 15,-3 7-27-15,0 9-11 0,-3 9-12 16,0 15-4-16,-2 8-2 16,-3 15 1-16,-8 1-2 15,0 9 2-15,0-9-18 16,0-2-6-16,0-6-59 16,0-7-22-16</inkml:trace>
  <inkml:trace contextRef="#ctx0" brushRef="#br0" timeOffset="74163.936">12824 10433 256 0,'11'-13'96'0,"0"13"-52"0,2 5-38 15,-5-1 20-15,2 9-14 16,1 7-2-16,-1 13-4 16,1 9 1-16,-6 13-4 0,-2-2-13 0,-3 0-3 15,-5-11-18-15,-1-7-8 16</inkml:trace>
  <inkml:trace contextRef="#ctx0" brushRef="#br0" timeOffset="74300.3912">12838 10045 296 0,'29'9'110'0,"-13"0"-60"0,13 11-67 0,-19-3 14 16,6 12-57-16,3 11-23 0,2 19-19 15,-5 1-8-15</inkml:trace>
  <inkml:trace contextRef="#ctx0" brushRef="#br0" timeOffset="74808.6024">13033 10347 300 0,'-10'-8'112'0,"10"5"-60"0,2 6-58 16,-2-1 19-16,3 4-10 15,5 5-2-15,0 7-3 16,3 11 1-16,2 8 1 16,3 5 2-16,-6 2 1 0,-4-6 1 15,-4-3 0-15,1-9-2 16,-1-8-2-16,17-25-52 16,5-21 8-16,5-16 3 15,-3-7 23-15,1-2 11 16,-6 7 23-16,-2 10 12 15,-6 8 10-15,-3 6 6 16,-2 11-19-16,0 11-9 16,-3 9-13-16,1 13-4 15,-1 6-3-15,0 5 3 16,3 3 0-16,0-1 1 16,3-2 0-16,5-7 0 15,5-6 2-15,11-11 1 16,5-9-10-16,2-15-5 15,1-18-8-15,-3-18-2 0,-10-4 3 16,-9-9 1-16,-10 4 17 16,-8 12 8-16,-5 10 19 15,-9 10 10-15,-7 17-20 16,-13 22-11-16,0 26-9 16,-1 27-3-16,9 26-1 15,10 10 0-15,24-1-13 16,26-6-6-16,22-14-44 15,23-24-18-15,0-46-3 16</inkml:trace>
  <inkml:trace contextRef="#ctx0" brushRef="#br0" timeOffset="75006.2395">13869 10356 248 0,'3'-9'93'0,"0"7"-50"0,5 0-114 0,-6 0-13 15</inkml:trace>
  <inkml:trace contextRef="#ctx0" brushRef="#br0" timeOffset="75270.3936">13838 9589 408 0,'26'-7'154'0,"-5"7"-84"0,19 0-104 16,-21 0 14-16,10 3-54 16,13 1-15-16,14 5-48 15,4 2-21-15</inkml:trace>
  <inkml:trace contextRef="#ctx0" brushRef="#br0" timeOffset="75483.6827">13787 10123 324 0,'3'-5'121'0,"2"12"-66"0,3 4-62 0,-2-2 21 15,7 13-11-15,0 15-2 16,3 16 0-16,-5 15 1 16,-6 18-1-16,-8-2-1 0,-2 4 3 0,-3-8-35 15,3-5-13-15,-1-14-88 16</inkml:trace>
  <inkml:trace contextRef="#ctx0" brushRef="#br0" timeOffset="75769.5081">14026 10145 328 0,'0'-7'123'0,"2"3"-66"0,11-3-77 16,-7 5 15-16,4 0-13 16,6-3 1-16,3 5 4 15,7 5 6-15,1-1 4 16,-1 5 2-16,1 2 1 0,-4 6 6 15,4 8 4-15,-1 8 3 0,-2 13 3 16,-3 14-5-16,-2 21 1 16,-9 10-3-16,-4 10 2 15,-6 7 0-15,-8-7 1 16,-3-10-4-16,-2-14-3 16,-3-15-55-16,-10-25-26 15,-6-39-61 1</inkml:trace>
  <inkml:trace contextRef="#ctx0" brushRef="#br0" timeOffset="75935.0661">13901 10206 336 0,'13'-2'126'0,"11"4"-68"0,16-4-65 15,-24 4 19-15,5-4-35 16,5-2-9-16,4 6-77 15,-7 2-62 1,-17 25 60-16</inkml:trace>
  <inkml:trace contextRef="#ctx0" brushRef="#br0" timeOffset="76174.9737">13962 10511 288 0,'-24'13'107'0,"19"-9"-58"0,5 1-53 16,3-1 21-16,5-2-11 15,5-4-1-15,8-2-11 16,8-7-4-16,11-9 5 15,7 2-9-15,-2-6-2 0,0 4-23 0,-10 2-10 16,-14 10-29 0,-16 12-38-16,-15 14 38 15,-14 12 234 17,-19 37-66-32,9-12-15 15,16-16-43-15,15-19-23 16,16-6-23-16,27-23-9 15,13-31-87-15,8-26-40 16</inkml:trace>
  <inkml:trace contextRef="#ctx0" brushRef="#br0" timeOffset="76416.0842">14560 9992 356 0,'-24'-6'134'0,"35"8"-72"0,13 7-77 16,-14-7 19-16,11 0-12 16,11 0 0-16,3-2-22 15,2-2-10-15,-3 0 21 16,-5 2 2-16,-8 0 5 0,-5 0 19 16,-5 0 8-16,-9 9-2 15,-4 4 0-15,-6 9-34 16,-8 18-15-16,-11 19-84 15</inkml:trace>
  <inkml:trace contextRef="#ctx0" brushRef="#br0" timeOffset="76669.817">14494 10519 324 0,'-16'5'123'0,"13"-5"-66"0,6-2-62 0,2-1 20 16,6-3-20-16,15-10-6 16,6-3-9-16,5-8 0 15,0-2 11-15,-2 3 5 0,-6 6 3 16,-8 2 5-16,-5 7 2 15,-6 7 11-15,-2 8 4 16,-5 14-11-16,-8 17-6 16,-9 20-2-16,-4 16-2 15,-1 2 2-15,1-3 1 0,5-4 1 16,7-13 2-16,9-11 1 16,15-17 1-16,9-17 4 15,23-27 3-15,19-32-39 16,8-35-18-16,-3-24-107 15</inkml:trace>
  <inkml:trace contextRef="#ctx0" brushRef="#br0" timeOffset="76850.7668">14997 9955 256 0,'-19'11'96'0,"19"-7"-52"0,8-1-47 16,-3 1 16-16,11-4-5 15,8 0 2-15,10-4-3 16,22-5-2-16,10-4-2 16,3-5-9-16,2 2-4 0,-5 1-71 15,-2 2-71-15,-14-9 43 16</inkml:trace>
  <inkml:trace contextRef="#ctx0" brushRef="#br0" timeOffset="77030.3805">15309 9701 364 0,'-27'-8'134'0,"35"8"-72"0,-13 11-77 0,8-3 19 16,-1 14-10-16,1 20 2 0,0 16-7 16,-3 21-1-16,0 16 7 15,-6 15-59-15,-2 16-24 0,-10-12-35 16</inkml:trace>
  <inkml:trace contextRef="#ctx0" brushRef="#br0" timeOffset="77166.1141">15071 10603 316 0,'13'-11'118'0,"8"2"-64"0,24-22-85 15,-21 14 8-15,26-5-62 16,11-20-22-16,2-7 12 15,9-4 8-15</inkml:trace>
  <inkml:trace contextRef="#ctx0" brushRef="#br0" timeOffset="77435.6332">15642 10182 328 0,'-34'13'123'0,"21"5"-66"0,-9 19-62 0,9-10 23 16,-5 15-8-16,-4 19 4 16,-7 17 2-16,-5 5-1 15,-3 6-7-15,3-6 1 0,7-14 4 16,11-12-14-16,11-17-5 15,10-12-16-15,11-17-4 16,8-19-10-16,8-21-3 16,2-15 16-16,3 0 9 15,3-3 22-15,-3 8 9 16,0 4 12-16,-5 8 5 0,-1 9-16 16,-4 7-8-16,-1 5-2 15,-5 12-1-15,-7 8-14 16,-6 10-6-16,-6 9-35 15,-4-2-14-15,-9-5-76 16</inkml:trace>
  <inkml:trace contextRef="#ctx0" brushRef="#br0" timeOffset="77617.0511">15936 9715 388 0,'34'4'145'0,"-2"5"-78"0,0 8-76 0,-22-8 23 16,1 7-17-16,2-1-2 15,-5 5-62-15,-5-2-28 16,-9 6-50-16,-4-11-20 16</inkml:trace>
  <inkml:trace contextRef="#ctx0" brushRef="#br0" timeOffset="77781.1882">16251 9523 384 0,'16'4'145'0,"-3"5"-78"0,3 13-78 0,-8-13 22 16,5 6-14-16,0 5 0 16,0-2-25-16,-2 2-11 0,-6-1-112 15,-2 6-49-15,-19-3 98 16,0-11 51-16</inkml:trace>
  <inkml:trace contextRef="#ctx0" brushRef="#br0" timeOffset="77931.9968">16584 9600 316 0,'8'4'121'0,"-5"7"-66"0,-1-4-64 15,-10 13 9 1,-7 11-20-16,-9 11-29 15,-13 13-11-15,-19 9-53 16,-10 2-22-16</inkml:trace>
  <inkml:trace contextRef="#ctx0" brushRef="#br0" timeOffset="78126.7034">15960 9959 344 0,'10'7'129'0,"1"4"-70"0,13 9-71 0,-14-9 20 16,3 13-6-16,1 14 1 16,-4 17-1-16,-2 6-2 15,-8 3 1-15,-5 3-21 0,-3-6-9 16,0-12-62-16,-5-12-26 16,10-35 9-1</inkml:trace>
  <inkml:trace contextRef="#ctx0" brushRef="#br0" timeOffset="78292.9044">16454 9895 192 0,'56'-6'71'0,"-27"10"-38"0,11-2-34 16,-24 3 12-16,5 1-1 16,3 5 4-16,-8 5-13 15,-9 8-2-15,-12 7 0 16,-13 13-22-16,-14 18-9 0,-13 11-53 15</inkml:trace>
  <inkml:trace contextRef="#ctx0" brushRef="#br0" timeOffset="78741.8747">16282 10283 256 0,'27'-8'96'0,"-9"5"-52"0,12 1-49 0,-20 2 17 16,1 2-11-16,-3 5-3 16,-3 4-10-16,-5 9-3 15,-11 4 8-15,-5 0 8 0,1 5 4 16,-4 0 14-16,3-3 5 16,3-2-4-16,2 3-1 0,6-5-16 15,5-2-6-15,11-3-17 16,13-6-7-16,10-4 7 15,8-5 6-15,3-2 7 16,0 0 4-16,0 0 2 16,-8 5 3-16,-5-1 10 15,-14 5 7-15,-12 4 5 16,-12 11 5-16,-9 10-15 16,-12 3-6-16,-10 0-7 15,0-1-2-15,-5-10 5 16,5-8 2-16,5-3 0 15,5-8 1-15,9-7 5 16,10-9 2-16,24-17-12 16,21-18-5-16,19-23-6 15,23-21-2-15,11-22-109 16,2-22-68-16,1 13 75 16</inkml:trace>
  <inkml:trace contextRef="#ctx0" brushRef="#br0" timeOffset="79386.8699">16894 10202 352 0,'18'-16'132'0,"-10"3"-72"0,16-15-99 0,-6 12 10 16,19-24-40-16,11-12-9 0,2-10 33 15,-5 4 15-15,-2 6 20 16,-6 10 37-16,-6 2 19 0,-1 7 2 16,-4 11 1-16,-2 11-16 15,0 6-8-15,-3 12-12 16,-5 17-4-16,-3 25-5 16,-8 19-1-16,1 29 3 15,-4 27 3-15,3 19-4 16,-5 2-1-16,-2-1 13 15,2-10 6-15,-5-10-5 16,2-23-3-16,3-19-8 16,-3-18-3-16,-2-18-48 15,0-15-23-15,-6-16-26 16,-2-24-8-16,-6-10 15 16,-7-14-1-16,-9-20 40 15,-4-14 55-15,-6 1 27 16,0 5 20-16,2-1 9 15,6 11-22-15,6 3-9 16,4 8-18-16,9 2-5 16,4 1-6-16,12-3-5 0,7-2 0 15,19 3-1-15,2-1 0 16,4 11 4-16,-1 5 1 16,-3 11-4-16,-5 6-1 15,-5 18-13-15,-8 9-5 16,-13 13 0-16,-14 16 1 0,-13 4 6 15,-5 4 6-15,0-4 39 16,8-5 18-16,5-10 4 16,24-12 5-1,27-10-31-15,15-14-15 16,14-13-7-16,18-18-93 16,0-17-41-16,-8-25 16 15</inkml:trace>
  <inkml:trace contextRef="#ctx0" brushRef="#br0" timeOffset="80257.8911">6170 11792 244 0,'-8'-11'93'0,"6"6"-50"0,-1-1-26 0,0 3 25 16,3 1-22-16,0-2-6 16,3-3-9-16,5-2-2 15,8-4-1-15,18-2-6 0,16-3 0 16,11 3 0-16,21-1-1 15,16 3-5-15,11 0-2 16,26-1 5-16,5 1 3 0,32-2 1 16,18-1-1-16,11 1 3 15,32-3 2-15,29 3 0 16,29-3 2-16,24 5-4 16,16 2 0-16,18 2 1 15,19 0 0-15,21 3 0 16,37-1 2-16,21-6-6 15,21 0 1-15,40-5 3 16,21 0 2-16,27-2 0 16,42 1-2-16,10 1 3 15,12 9 0-15,22 7-1 16,25 6-2-16,13 10 1 16,24 10 1-16,16 5-120 15</inkml:trace>
  <inkml:trace contextRef="#ctx0" brushRef="#br0" timeOffset="92838.7211">10692 4624 252 0,'-3'-5'96'0,"11"10"-52"0,16-1-45 15,-6-2 18-15,14 0-8 16,26 3 0-16,22-3-5 15,28-2-1-15,22 0-1 16,23 2-2-16,17-2 1 0,20 2-56 16,22 3-23-16,-27-21-27 15</inkml:trace>
  <inkml:trace contextRef="#ctx0" brushRef="#br0" timeOffset="94444.9417">19114 4696 264 0,'-6'-17'99'0,"9"15"-54"0,7-1-46 15,1 3 18-15,13 3-8 16,13 1 0-16,21 5-5 15,37 0-1-15,40-1-1 16,50 1-21-16,67-9-10 0,71-11-89 16</inkml:trace>
  <inkml:trace contextRef="#ctx0" brushRef="#br0" timeOffset="97012.9934">12885 4683 188 0,'8'-4'71'0,"11"4"-38"0,12-5-23 0,-15 5 20 16,11 0-9-16,12 3 0 15,6 3-8-15,6 7-3 16,-4-2-5-16,4 3 1 0,-4 3 3 15,9-4 1-15,5 3 4 16,2-12-7-16,-2 1-4 16,2-10-2-16,12-4 1 15,1-6-8-15,-2-3-1 16,-5-1-3-16,-5 3-1 16,-6 3 3-16,-3 6 5 15,-4 3 2-15,-6 4 1 16,0 0 0-16,-6 4 2 0,-2 1 3 15,-5 1 4-15,0 5-4 16,0 0-1-16,-1 3-2 16,6-1 1-16,3-2-4 15,2-2 0-15,3-1-15 16,0-14-4-16,-2-1-12 16,2-4-5-16,10-6-64 15</inkml:trace>
  <inkml:trace contextRef="#ctx0" brushRef="#br0" timeOffset="97672.3795">15134 4736 272 0,'-5'-11'104'0,"5"11"-56"0,-3 0-54 16,1 0 19-16,-4 0-10 15,-4 2-2-15,-1 3 0 16,-2 3-1-16,-11 3 0 16,-2 12 0-16,-9 5 2 0,1 3-3 0,-1 2-2 15,4-4-3-15,4 2-1 16,6-3-10-16,5-1-3 15,6-5-10-15,4-2-4 16,9-5 5-16,10-4 5 16,19-4 16-16,13-12 9 15,3-1 10-15,2-12 3 16,0 0 12-16,-2 1 6 16,-3-1 10-16,-14-2 4 15,-9-2-3-15,-17 2-2 16,0 3-38-16,-23-10-17 0,-19-4-130 15</inkml:trace>
  <inkml:trace contextRef="#ctx0" brushRef="#br0" timeOffset="100060.3452">19018 3898 256 0,'3'-6'96'0,"0"6"-52"0,-1 4-51 0,1 0 16 0,-1 10-6 16,1 12 1-16,0 20-2 15,-3 10 1-15,-3 12-2 16,-2 9 2-16,-3 11 0 0,-3-4-4 15,-5 0 1-15,1-5 2 16,-4-4 1-16,6-7-87 16</inkml:trace>
  <inkml:trace contextRef="#ctx0" brushRef="#br0" timeOffset="100302.3947">19330 3698 320 0,'32'0'121'0,"-5"4"-66"0,12-2-64 0,-15 0 20 16,19 1-10-16,15-3-1 16,11 0 1-16,15 0-1 15,11-3 0-15,9 3-14 0,4 0-3 16,1 0-31-16,-6 5-14 15,-5 4-53 1</inkml:trace>
  <inkml:trace contextRef="#ctx0" brushRef="#br0" timeOffset="100524.8382">20468 3892 288 0,'-2'2'107'0,"2"9"-58"0,2 26-62 15,-2-8 17-15,-2 26-8 16,-1 13-1-16,0 27 4 16,-2 15 2-16,2 12 0 15,1 17-58-15,-1 6-24 0,-2-15-21 16</inkml:trace>
  <inkml:trace contextRef="#ctx0" brushRef="#br0" timeOffset="100962.3301">21304 4692 256 0,'35'-13'96'0,"28"15"-52"0,32-2-47 16,-44 2 16-16,33 0-14 15,33-2-4-15,18 0 3 16,23-2 2-16,9-2 1 16,16-1-18-16,-6 1-9 0,3-1-79 15</inkml:trace>
  <inkml:trace contextRef="#ctx0" brushRef="#br0" timeOffset="101441.7834">21011 4130 272 0,'0'-20'101'0,"2"15"-54"0,9 1-50 0,-9 4 19 15,-2 9-10 1,-2 9-3-16,-1 6-2 16,-5 15 0-16,-5 28-4 0,0 14 0 15,0 1-1-15,-1 13 3 16,4-7-18-16,2 0-7 15,2-13-63 1,1-7-52-16</inkml:trace>
  <inkml:trace contextRef="#ctx0" brushRef="#br0" timeOffset="101681.7164">21190 3925 280 0,'16'-20'107'0,"3"18"-58"0,31-1-59 16,-18 3 14-16,13 0-8 15,13 0 3-15,8 0 0 16,19 0 1-16,10 0 0 16,19-2 0-16,8 2 2 0,5 0-1 15,10 0-1-15,-10 0-21 16,-2 0-11-16,-9 0-68 15,-10 5-41 1,-6 1 63-16</inkml:trace>
  <inkml:trace contextRef="#ctx0" brushRef="#br0" timeOffset="101936.4626">22942 3989 300 0,'-3'-3'112'0,"11"12"-60"0,0 22-65 0,-8-15 17 16,0 17-8-16,0 11 2 15,0 15 1-15,-5 21 1 0,0 8 0 16,-3 9-5-16,-3 17-1 0,-5 3-46 15,-2-2-18-15,-14-9-35 16</inkml:trace>
  <inkml:trace contextRef="#ctx0" brushRef="#br0" timeOffset="102658.1219">23167 4659 236 0,'3'0'90'0,"-3"2"-48"0,0 7-51 16,-3-5 14-16,-2 3-3 15,-3 6 3-15,-3 3 0 16,-10 8 0-16,2 4-3 16,-4 1-2-16,-1 2 3 0,0-2-4 15,5-3 0-15,4-2 1 16,-1-4 0-16,2 2-7 15,4-4 0-15,2 0-8 16,5-3-3-16,3 0 1 16,3-4 2-16,5-2 7 15,-3-4 4-15,6-5 9 16,2-3 5-16,3-3 6 16,5-1 4-16,6-4-4 0,4-4-1 15,6-1-7-15,3-1 0 16,0 1-5-16,-6-4-2 15,0 5 2-15,-4-3 2 16,-9 5 7-16,0-2 2 16,-8 1 6-16,-5 3 2 15,-5-4-9-15,-6 6-5 16,-8-6-8-16,-12-1 0 16,-12 3-13-16,-10-5-5 15,-5 1-21-15,-3-1-8 16,0 3-68-1</inkml:trace>
  <inkml:trace contextRef="#ctx0" brushRef="#br0" timeOffset="103032.8752">24024 3369 288 0,'5'-29'110'0,"-5"25"-60"0,6 0-56 0,-6 4 19 16,0 0-1-16,0 0 2 16,-6 2-10-16,-7 9-4 15,-19 13 0-15,-10 11-3 0,-16 5 1 16,-13 15 0-16,-17 16 0 16,-7 6 0-16,2-9 0 15,3 7-40-15,6-2-17 16,12 0-58-1</inkml:trace>
  <inkml:trace contextRef="#ctx0" brushRef="#br0" timeOffset="103228.2491">23357 3623 336 0,'-5'8'126'0,"0"8"-68"0,-8 15-70 16,-1-11 18-16,-1 8-3 15,-7 5 5-15,1 3-4 16,5-6 0-16,11 6-2 16,16-1-2-16,15-2 3 0,16-11-37 15,40-15-15-15,40-40-90 16</inkml:trace>
  <inkml:trace contextRef="#ctx0" brushRef="#br0" timeOffset="109055.4087">13004 5320 236 0,'-13'-22'88'0,"13"22"-48"0,5-4-49 16,1 4 12-16,2-2-7 0,5-1 0 16,13 6 0-16,9-3 3 15,7 4 0-15,3 3 1 0,8-1 0 16,10 1-44-16,1 6-20 15,-1 5-19 1</inkml:trace>
  <inkml:trace contextRef="#ctx0" brushRef="#br0" timeOffset="109293.0383">13264 5384 316 0,'-19'-22'121'0,"16"20"-66"0,3 2-66 0,-2 4 16 0,-1 7-11 16,0 18-1-16,-2 24 4 15,-3 15 1-15,-8 34 2 16,3 10-3-16,-5 18 2 16,-1-4 3-16,3-16 1 0,6-8-17 15,2-23-7-15,13-13-103 16,8-31-47-1,0-37 87-15</inkml:trace>
  <inkml:trace contextRef="#ctx0" brushRef="#br0" timeOffset="109430.3228">13319 5728 324 0,'8'-2'121'0,"0"2"-66"0,8 0-64 0,-6 0 18 16,9 2-40-16,13 0-14 15,2 3-83-15,3 4-37 16</inkml:trace>
  <inkml:trace contextRef="#ctx0" brushRef="#br0" timeOffset="109774.0381">13375 5973 224 0,'5'0'85'0,"3"7"-46"0,8-1-46 16,-8-1 14-16,10 3-5 16,6 1 3-16,8-4-2 15,5 1-2-15,0-8 0 16,3-7-19-16,-1-13-8 0,-2-13-2 16,-8-7 2-16,-7 0 31 15,-9 5 18-15,-8 1 23 16,-8 8 9-16,-4 6-14 15,-1 6-7-15,-3 10-17 16,-2 6-8-16,-3 15-9 16,0 20-2-16,0 18-2 15,6 5 0-15,7 6 0 16,11 4 3-16,8-2-24 16,13-6-11-16,21-12-28 15,8-21-9-15,8-41-24 16</inkml:trace>
  <inkml:trace contextRef="#ctx0" brushRef="#br0" timeOffset="110103.7795">14311 5735 332 0,'-2'-29'126'0,"-4"23"-68"0,-7-1-57 0,3 7 27 16,-9-2-24-16,-5 4-3 16,-5 5-7-16,-3 12-1 15,-2 19 4-15,0 15-3 0,-1 9 1 16,3 1 1-16,9-1 2 15,9-7-1-15,12-2-1 16,4-11-15-16,9-11-7 16,5-11-25-16,8-20-7 15,13-24-36-15,2-20-33 16,1-12 48-16,-8-3 294 31,0-1-99-15,-9 18-28-16,-7 14-54 15,-8 17-29-15,-5 15-3 16,-6 18-2-16,-2 11 0 16,0-2-3-16,-1 4 0 0,6 3-38 15,6-5-15-15,4 0-73 16</inkml:trace>
  <inkml:trace contextRef="#ctx0" brushRef="#br0" timeOffset="110809.0186">14065 5666 212 0,'-8'0'82'0,"11"0"-44"0,8-2-42 16,-1 2 13-16,11 0-7 15,16 0-2-15,16-2-2 16,0-2-1-16,8-3 2 15,13 3-31-15,0-1-11 0,0-1-40 16</inkml:trace>
  <inkml:trace contextRef="#ctx0" brushRef="#br0" timeOffset="111049.811">14486 5362 312 0,'0'0'115'0,"-3"5"-62"0,1 12-64 0,-4 3 18 15,-2 20-9-15,-2 22 0 16,-1 19 2-16,-2 23 0 16,-5-1 0-16,-4 1 2 0,4-7 1 15,5-13-4-15,7-16 1 16,12-15-44-16,7-20-18 15,11-28-57 1</inkml:trace>
  <inkml:trace contextRef="#ctx0" brushRef="#br0" timeOffset="111365.0599">14679 5735 356 0,'-5'-5'132'0,"7"8"-72"0,-2 3-74 16,-2 5 17-16,2 7-9 15,-3 13 4-15,3 13 1 16,-2 7 1-16,-4 2 0 15,4 4 0-15,-4-6 2 0,6-5-3 16,3-9 0-16,2-8-43 16,8-7-20-16,6-22-12 15,10-26-4-15,19-34-14 16,2-22 259 15,-2 12-77-15,-11 19-16-16,-8 16-40 15,-8 17-23-15,-8 18-9 0,-8 18 0 16,-7 15 0-16,-6 2 0 0,-8 5 0 16,3 0 0-16,0-3 0 15,5-6-40-15,0-7-18 16</inkml:trace>
  <inkml:trace contextRef="#ctx0" brushRef="#br0" timeOffset="111561.0359">15243 5708 272 0,'5'5'101'0,"-2"1"-54"0,2 10-55 0,-2-1 18 15,-1 7-7-15,-4 14 1 0,-4 3 0 16,1 8 2-16,-3-8-3 16,-3-1 0-16,-2-3 1 0,-3-4-2 15,3-9 1-15,0-4-20 16,5-10-6-16,8-10-12 15,16-24-6-15,26-36-62 16</inkml:trace>
  <inkml:trace contextRef="#ctx0" brushRef="#br0" timeOffset="111950.8936">15161 6191 320 0,'-8'-2'121'0,"13"4"-66"0,8 0-66 0,-5-2 18 15,5-2-12-15,14-2-1 16,10-9-6-16,5-9 0 15,1-7 6-15,-1-9-3 0,-5-6-2 16,-8 0 7-16,-8-2 1 16,-8 4 11-16,-5 5 5 15,-5 6 16-15,-3 9 8 0,-3 4-15 16,-2 9-5-16,-3 14-12 16,-5 12-6-16,-3 18-3 15,3 12 0-15,2-3 0 16,11 0 0-16,11 2 0 15,10-8 0-15,21-3-19 16,19-13-10-16,11-20-107 16</inkml:trace>
  <inkml:trace contextRef="#ctx0" brushRef="#br0" timeOffset="113137.7823">16042 5622 268 0,'-3'-39'101'0,"6"23"-54"0,7-6-50 0,-7 16 16 16,5-8-9-16,-5 3-3 15,-1 0 4-15,-2 0 4 16,-8 7-5-16,-13 2-6 0,-3 11-4 15,-10 15 0-15,-3 11 4 16,-6 3-1-16,-4 8-1 16,-9 5 3-16,11-1 2 15,11 1-5-15,13-7 1 16,18-4-15-16,14-5-3 0,12-9-2 16,12-10 1-16,18-3 10 15,5-6 4-15,0-1 8 16,-8-1 4-16,-12-1 34 15,-12 1 15-15,-18 6 1 16,-27 2 1-16,-23 16-40 16,-27 19-15-16,-37 23-60 15,-42 21-24-15,-13 3-45 16</inkml:trace>
  <inkml:trace contextRef="#ctx0" brushRef="#br0" timeOffset="114562.7769">16587 5867 176 0,'0'-18'66'0,"8"12"-36"0,5 4-29 0,-5 2 16 16,2 0-9-16,12 2-2 16,4 0-3-16,6 2 0 15,10 1-2-15,0-10 4 0,9 3 4 16,12 0-7-16,6-2-1 16,2-3-1-16,-2 0 2 15,0 3-3-15,0 2 0 16,-6 0-6-16,-4 2-3 0,-9 2-49 15,-5-2-50 1,-8 4 28-16</inkml:trace>
  <inkml:trace contextRef="#ctx0" brushRef="#br0" timeOffset="114818.658">17380 5638 188 0,'8'-5'71'0,"11"14"-38"0,21 0-34 15,-22-2 12-15,9-1 1 16,4 3 3-16,4 2-6 16,2-2-3-16,2 2-3 0,1 4 2 0,-8-1 1 15,-8 1 2-15,-14-2 2 16,-12 3 4-16,-19 15 3 15,-32 17-62-15,-40 16-28 16,-50 26-26 0</inkml:trace>
  <inkml:trace contextRef="#ctx0" brushRef="#br0" timeOffset="118586.4014">18383 5259 264 0,'0'-27'99'0,"3"21"-54"0,2-8-44 15,-5 12 19-15,0 0-5 16,0 2 1-16,0 4-6 16,-5 16-4-16,-3 11-3 15,-3 24-3-15,-2 27 3 0,-3 6-2 16,0 22-1-16,1 7 1 15,4-5 1-15,11 1 1 16,8-9 3-16,5-16-38 16,8-18-18-16,19-26-77 15</inkml:trace>
  <inkml:trace contextRef="#ctx0" brushRef="#br0" timeOffset="118961.1256">18918 5739 352 0,'-8'-26'132'0,"5"17"-72"0,0-2-68 0,-4 2 21 16,-4-6-11-16,-5-1 1 15,0-1-11-15,-5 3-4 16,0 6 6-16,-3 8-4 0,-2 13 2 16,-1 7-1-16,1 11 3 0,2 8 2 15,5 10 2-15,6 8 1 16,8-6 1-16,5-7 4 15,5-7 2-15,6-6-5 16,5-9-2-16,7-17-25 16,20-21-10-16,4-28-19 15,-2-4-8-15,-5 1 60 16,-6 3 30-16,-10 9 29 16,-8 13 14-16,-3 2-17 15,-5 9-10-15,-5 9-27 16,-8 8-12-16,-6 19-6 15,-5 12-2-15,-8 9-6 16,-2 1-2-16,5-5-37 16,2-9-18-16</inkml:trace>
  <inkml:trace contextRef="#ctx0" brushRef="#br0" timeOffset="119322.7219">19082 5155 376 0,'-3'4'143'0,"6"12"-78"0,-6 30-78 0,0-19 22 16,-2 21-11-16,-3 27-2 15,-2 11 3-15,-4 15 2 16,1 12 0-16,-3-9-1 0,3-10 3 16,0-12-2-16,2-16 2 0,3-13-33 15,6-18-14-15,7-26-14 16,14-31-4-16,10-38-37 15,5-12 57 1,3-10 91-16,5 9 21 16,-2 12 13-16,-6 14-27 15,-2 14-12-15,-3 13-26 16,-5 9-9-16,-3 14-2 0,-5 12 0 16,-8 7 1-16,-5 13-7 15,-9 14-2-15,-4 4-5 16,-9 2-1-16,-7-7-18 15,-3-1-9-15,0-10-70 16,0-10-30-16,-3-27 18 16</inkml:trace>
  <inkml:trace contextRef="#ctx0" brushRef="#br0" timeOffset="119652.5552">19272 5938 324 0,'8'17'121'0,"8"8"-66"0,8-1-66 0,-14-11 18 16,6 2-7-16,3-3 2 15,2-4-8-15,5-3-1 16,14-12 4-16,3-17-23 0,1-20-8 16,-4-5-13-16,-8-1-4 15,-11-1 54-15,-5 5 25 0,-11 1 19 16,-7 10 10-16,-6 9-14 15,-3 6-5-15,-7 13-27 16,-4 12-9-16,-4 10-7 16,-1 18 0-16,4 18 1 15,2 4 2-15,7 2 1 16,6-2 1-16,11-6 0 16,8-7 0-16,12-9-22 15,12-20-10-15,7-26-110 16</inkml:trace>
  <inkml:trace contextRef="#ctx0" brushRef="#br0" timeOffset="119861.9024">20024 5151 352 0,'0'-11'132'0,"0"11"-72"0,0 8-63 16,-3-1 22-16,-2 8-17 0,-6 16-2 15,-7 13-1-15,-6 27 0 16,-5 19 1-16,-3 18 2 0,6 11 1 15,4-8-1-15,4-10 1 16,10-8-2-16,11-21 2 16,7-16-24-16,19-28-8 15,6-28-79-15,7-35-31 16,-8-27 25 0</inkml:trace>
  <inkml:trace contextRef="#ctx0" brushRef="#br0" timeOffset="120268.0349">20357 5523 296 0,'13'-17'112'0,"-10"14"-60"0,-3-14-36 16,-5 12 27-16,-1 3-25 16,-4 0-7-16,-11 2-10 15,-3 2-2-15,-5 9 1 16,0 9-3-16,2 6 2 0,3 1-1 0,3 4-2 16,5-3 3-16,8-1 0 15,8-5-15-15,8 0-4 16,11-2-12-16,15-5-3 15,9 1 6-15,1 1 2 16,-1-1 16-16,-9 8 8 16,-7 2 27-16,-14 3 14 15,-18 6 5-15,-22 3 4 16,-15 2-24-16,-8 6-8 16,-14 9-89-16,-21 0-38 15,9-17-19 1</inkml:trace>
  <inkml:trace contextRef="#ctx0" brushRef="#br0" timeOffset="121047.7024">18508 6268 272 0,'129'-8'101'0,"-28"8"-54"0,103-5-53 0,-80 3 19 15,66 0-1-15,49 0 2 16,38-3-5-16,33-6-3 15,18 0-133-15,-11-4-59 0</inkml:trace>
  <inkml:trace contextRef="#ctx0" brushRef="#br0" timeOffset="121618.1567">18264 4983 332 0,'-8'-11'123'0,"6"18"-66"0,-1 8-71 16,-2 5 17-16,-6 15-11 15,-5 20 2-15,-10 14 4 16,-3 23 3-16,0 14 0 16,2 6-3-16,6 8-1 0,8 1-18 15,5-7-9-15,8 3-31 16,0-2-11-16,2-22-28 16</inkml:trace>
  <inkml:trace contextRef="#ctx0" brushRef="#br0" timeOffset="121843.4434">18595 4990 288 0,'45'-3'107'0,"-5"1"-58"0,20-9-57 0,-20 5 16 15,18-1-8-15,14 0 2 16,20 1-3-16,14-1-2 15,19-2 2-15,15 0 0 0,16 3 3 16,8-1-6-16,16-2 1 0,-6-2-26 16,4 7-8-16,-14 4-74 15</inkml:trace>
  <inkml:trace contextRef="#ctx0" brushRef="#br0" timeOffset="122098.5115">20934 4998 296 0,'-8'0'110'0,"5"18"-60"0,6 37-63 0,0-11 15 16,-1 20-3-16,-2 35 2 15,0 25-2-15,0 32-1 16,-2 14 1-16,-1 9 2 0,-2-3 2 16,2-13-50-16,0-22-20 15,-5-28-42 1</inkml:trace>
  <inkml:trace contextRef="#ctx0" brushRef="#br0" timeOffset="122624.6618">20989 6222 252 0,'0'-13'93'0,"3"13"-50"0,5 0-44 16,-8 0 20-16,-3-2-2 16,1 2 2-16,-1 2-15 15,-2 7-6-15,-3 4 0 16,-5 9-4-16,-6 7-1 0,-2 6 1 0,0 2 2 15,0 1-3-15,-1-3 2 16,7 0-6-16,1-4-1 16,4-9-11-16,7 0-20 15,8-8 9 1,3-1 24-16,6-7 15 16,7-8 9-16,8-4 4 15,8-5 3-15,3-3 4 16,-3 1 2-16,-3-4 1 15,-5 3-2-15,-5-1 1 16,-8-1 0-16,-6 1 1 16,-4 0-13-16,-9-3-4 0,-8 0-34 15,-12-4-14-15,-14-4-50 16,-14-14-21-16,-4-2-2 16</inkml:trace>
  <inkml:trace contextRef="#ctx0" brushRef="#br0" timeOffset="123104.8123">21807 4498 304 0,'11'-18'112'0,"-9"23"-60"0,6 8-65 15,-8-4 17-15,-3 6-2 16,-4 3 4-16,-17 4-1 15,-13 9 0-15,-11 11-3 16,-13 6 5-16,-13 9 3 0,-3 1-5 16,3-1-3-16,3 3-41 15,5-1-16-15,2 1-72 16</inkml:trace>
  <inkml:trace contextRef="#ctx0" brushRef="#br0" timeOffset="123302.2977">21228 4846 300 0,'-3'-6'112'0,"0"14"-60"0,1 12-63 0,-4-6 18 15,-4 10 4-15,-9-4 7 16,-7 13-7-16,-6 6-3 16,0 8-5-16,8-8 0 0,11-1 0 15,13-5-10-15,19-2-5 16,18-14-19-16,42-12-7 15,35-36-90 1</inkml:trace>
  <inkml:trace contextRef="#ctx0" brushRef="#br0" timeOffset="126272.3019">18135 4608 272 0,'-30'-6'101'0,"25"6"-54"0,0 0-50 16,2-3 16-16,1 1 2 15,-1 0 2-15,-2-2-2 16,-1 1 1-16,-2-1-9 15,-2 2 2-15,-3-3 2 0,-6 12-6 16,-13 2-3-16,-21 4-10 16,-13 16-3-16,-5 13-1 15,-3 6 0-15,-3-2 7 16,16 1 2-16,16-10-17 0,19-4-9 16,15 0-7-16,19-2-4 15,16-9 16-15,10-9 9 16,17-6 9-16,9-3 4 15,7-4 10-15,-1-6 7 16,5-3-1-16,9-2 0 16,-6-4-6-16,-11 1-3 15,-10-1-5-15,-13 4 0 16,-19-5 11 0,-16-3-9-16,-15-3 0 15,-22-5-6-15,-11 1-2 16,-7-3 3-16,-5-2 3 0,-6 5 14 15,5-5 6-15,9 2-13 16,2 3-5-16,8 1-5 16,5 6 2-16,5 1-2 15,6 9 1-15,5 7-3 16,3 6-1-16,0 12-2 16,2 12 2-16,3 23-1 15,3 15 2-15,2 5 3 16,1 8 3-16,2-4 4 15,0-9 4-15,2-11 18 16,1-13 9-16,2-15-1 16,3-7 2-16,6-12-17 15,7-10-4-15,5-13-6 16,6-18-1-16,0-20-8 0,2-35-2 16,-2-23-40-1,-3-21-17-15,-8-5-88 16</inkml:trace>
  <inkml:trace contextRef="#ctx0" brushRef="#br0" timeOffset="137085.2465">3664 6531 88 0,'-2'-11'33'0,"4"9"-18"0,9-5-55 0,-6 3-10 15</inkml:trace>
  <inkml:trace contextRef="#ctx0" brushRef="#br0" timeOffset="137766.5643">3982 6218 212 0,'-8'-11'82'0,"5"6"-44"0,6 5-33 16,-3 0 19-16,0 0-6 15,-3 0 1-15,-2 0-10 16,-3 0-5-16,-2-2-3 16,-6 2-4-16,-5 0 2 0,-9-2 1 15,-4 2 2-15,-6 4-1 0,1 10 2 16,-14 5-2-16,0 10-1 16,-5 0 3-16,5 2 0 15,5-3-1-15,6 3-2 16,7-2-2-16,9 2 1 15,5 2 1-15,10-2 2 16,9-1-6-16,7 1 1 16,11 0 1-16,2 2 3 15,9-6-2-15,-1-1-2 16,3-2 2-16,-10-2 2 16,-1 5 0-16,-5-1 2 15,-5 3-2-15,-8 4-1 16,-8 7 1-16,-10 6 1 0,-11 0-3 15,0-2 0-15,0-2-4 16,2-4 1-16,9-3-14 16,-3-8-5-16,7-8 5 15,6-1 3-15,6-9 2 16,4-5 1-16,4-4 7 16,-1-2 2-16,3 0 5 15,0 0 3-15,0-1 7 16,5 6 2-16,-2 6-3 15,2 10 1-15,0 17-3 16,-5 17 2-16,-3 22-6 16,-2 24-1-16,-11 7-2 15,0 4 1-15,3-4-2 16,15-9 2-16,9-7-13 0,15-6-6 16,6-14-88-1</inkml:trace>
  <inkml:trace contextRef="#ctx0" brushRef="#br0" timeOffset="139708.8197">4347 6026 216 0,'-10'-13'82'0,"7"6"-44"0,-5-8-22 15,3 10 22-15,-1 1-3 16,1-1 4-16,-3 1-17 16,0 2-5-16,0 2-11 15,0 4-6-15,-2 9-3 0,-1 5-3 16,-5 13 1-16,3 11 3 0,-3 15 1 15,3 3-8-15,2-7-2 16,-2-3-34-16,3 1-15 16,2-11-57-1</inkml:trace>
  <inkml:trace contextRef="#ctx0" brushRef="#br0" timeOffset="140054.9895">4133 6185 244 0,'-19'-49'93'0,"11"27"-50"0,-5-2-30 0,5 17 22 15,-2-4-7-15,-4 0-2 16,1 0-14-16,0 5-8 16,0 1-2-16,-3 7-16 0,-5 5-5 0,-6 15 5 15,-5 13 3-15,6 20 4 16,2 7 5-16,11 2-1 16,10 2-1-16,14 0-2 15,13-8-1-15,5-8-10 16,10-14-1-16,20-21-4 15,7-22-2-15,0-21 9 16,-5-14 4-16,-6-13 22 16,-12-5 12-16,-14-6 17 15,-13 7 10-15,-14-5-17 16,-7 0-7-16,-16 6-16 16,-11 8-4-16,-15 10-13 15,-4 11-3-15,4 18-15 16,-1 14-6-16,0 12-35 15,6 7-15-15,8 9-19 16</inkml:trace>
  <inkml:trace contextRef="#ctx0" brushRef="#br0" timeOffset="140780.7849">4546 7014 224 0,'2'-9'85'0,"11"11"-46"0,9 2-35 15,-12 3 19-15,6 0-13 16,5 4-1-16,0 2-7 15,6 2-2-15,7-1 0 0,6-1 4 0,2-2 5 16,3-7-5-16,3-2-2 16,-6-10-21-16,1-8-10 15,-4-4 10-15,-2-2 6 16,0 2 14-16,0 1 7 16,-5 3 21-16,-3 3 11 15,-2 2-15-15,-4 4-3 16,1 3-10-16,0 4-2 15,-3 2-6-15,3 3-3 16,-3 1-3-16,-2 1-1 16,2-1 4-16,0 3 1 15,0-2 2-15,3-3 0 0,8-2-5 16,-3 1 1 0,3-3 0-16,-1-3 2 0,1 1 1 15,0 0 1-15,-6-2-2 16,1 1 1-16,-6 1-2 15,0-2-1-15,0-3-2 16,3 1 1-16,0-1 1 16,0 0 0-16,5 5 0 15,0 0 0-15,0 2-5 16,3 2 1-16,0 0-22 16,5-2-8-16,2-6-45 15,22-12-16-15,-3-26-2 16</inkml:trace>
  <inkml:trace contextRef="#ctx0" brushRef="#br0" timeOffset="144137.9151">4006 7300 264 0,'-3'-31'101'0,"3"27"-54"16,5-7-55-16,-2 9 18 0,5-3-11 15,5 1 0-15,3 2-1 16,5 2 0-16,6 2 2 16,2 5 0-16,-3 1 0 0,-5 8-5 15,-5-3 1-15,-8 9-7 16,-5-2-1-16,-8 6 5 15,-14-1 1-15,-7 3 1 16,-3-1 1-16,-1 1 3 16,1-1 2-16,3-1-2 15,2-4 0-15,6-2 1 16,4-4 0-16,9-1-3 16,8-6 2-16,5-5 3 15,10-6 1-15,9-4-1 0,12-5 1 16,6-5-2-16,0-2-1 15,0-6 1-15,-2-4 1 16,-4-6-1-16,-4-7 2 16,-6-4 0-16,-8-3 1 15,-10-3-2-15,-9-2-2 16,-7 0-2-16,-8 0-1 16,-14 9 8-16,-18 11 4 15,-10 20-9-15,-4 18-2 16,-7 14-1-16,-3 6-2 15,-2 16-1-15,13 17 1 16,10 6 1-16,16-3-1 0,17 1 6 16,20 2 1-16,19 0 0 15,7-4-2-15,14-10-2 16,19-3 1-16,10-8-54 16,5-17-67-1,11-19 21-15</inkml:trace>
  <inkml:trace contextRef="#ctx0" brushRef="#br0" timeOffset="145414.5777">4567 8121 188 0,'8'-9'71'0,"5"4"-38"0,5 5-34 16,-7 5 15-16,5-1-8 16,2 1-1-16,4-1 4 15,7 3 2-15,2-1-6 16,9 5 4-16,2-4 3 0,3-3-4 0,3-4 0 15,0-4-4-15,-1-3-3 16,1-4-3-16,2 0-1 16,-5 2-1-16,0 3 0 15,-8-3 5-15,0 2 1 16,-5 1-5-16,-3 3 0 16,-2 1 1-16,-1 2 1 15,0 2-2-15,4 3 2 16,-1 1 1-16,5 3 2 15,0 5-3-15,3-1 0 16,3 0 1-16,3-2 0 0,-6-4-3 16,5-3 2-16,0-2-4 15,6-4-1-15,2-2 0 16,0-5 2-16,-2-4 4 16,-8 2 4-16,-3 0 1 15,-3-3 0-15,-2 5 1 16,0 3 3-16,-3 6 2 15,5 2 3-15,1 5-3 16,-1 4 1-16,6 0-5 16,-1 0 1-16,-2 2-5 15,3-4 0-15,2 0 1 16,3-3 0-16,3-1-2 16,8-8-2-16,-4-3 1 15,1-5-1-15,3-2-40 0,2 4-15 16,-8 4-57-1</inkml:trace>
  <inkml:trace contextRef="#ctx0" brushRef="#br0" timeOffset="151824.2735">8906 6992 232 0,'8'-14'88'0,"16"12"-48"0,21 0-40 16,-16 0 16-16,24 2-9 15,18-2-2-15,14 2-2 16,23 0-3-16,9 0 1 15,7 2-1-15,3-2 0 0,-8 0-33 16,-5 0-13-16,-3 2-52 16</inkml:trace>
  <inkml:trace contextRef="#ctx0" brushRef="#br0" timeOffset="152034.1643">9218 7115 232 0,'-10'-11'88'0,"17"13"-48"0,20 0-40 0,-9 3 16 16,12-5-7-16,17 0 0 15,33 2-5-15,17-2-3 16,22 0-95-16,16-2-41 15</inkml:trace>
  <inkml:trace contextRef="#ctx0" brushRef="#br0" timeOffset="157243.8733">11599 7047 200 0,'8'-5'74'0,"8"5"-40"0,19 3-24 15,-9 1 17-15,19-4-13 16,18 0-3-16,30 0-7 16,16-4-3-16,20-1 0 15,4-1-4-15,9-3 0 0,-4-5-12 16,-6 3-2-16,3 0-80 16</inkml:trace>
  <inkml:trace contextRef="#ctx0" brushRef="#br0" timeOffset="157484.7764">11951 7166 260 0,'-13'-16'99'0,"13"16"-54"0,5-2-44 0,1 2 19 16,4 0-13-16,14-2-4 16,16 2-5-16,13 0-1 0,26-2 2 15,22 0-31-15,20-5-11 0,22-9-66 16</inkml:trace>
  <inkml:trace contextRef="#ctx0" brushRef="#br0" timeOffset="157800.258">13401 7056 268 0,'-2'-14'101'0,"9"14"-54"0,15-2-53 0,-7 2 19 16,12 0-8-16,13 0 0 15,7 2-6-15,9 1 1 16,18 1 0-16,5 0-16 0,6-1-4 15,13-3-94 1</inkml:trace>
  <inkml:trace contextRef="#ctx0" brushRef="#br0" timeOffset="157997.9429">13708 7181 296 0,'16'-9'112'0,"21"7"-60"0,40 0-63 15,-35 2 18-15,27-2-18 16,29 0-5-16,26-1-107 16,30-8-45-16</inkml:trace>
  <inkml:trace contextRef="#ctx0" brushRef="#br0" timeOffset="158369.4951">15354 6873 220 0,'39'-7'85'0,"4"5"-46"0,34 0-43 16,-30 4 13-16,22-2-7 15,21 2 1-15,18 2-7 16,4-4 1-16,12 3-94 16,-2-3-39-16</inkml:trace>
  <inkml:trace contextRef="#ctx0" brushRef="#br0" timeOffset="158580.5534">15454 7080 248 0,'6'-9'93'0,"12"7"-50"0,30 0-48 0,-11 2 15 15,24-3-4-15,23-1 3 16,30-3-24-16,18-6-12 16,22 2-79-16,7-7-35 15</inkml:trace>
  <inkml:trace contextRef="#ctx0" brushRef="#br0" timeOffset="159120.4122">16513 6923 252 0,'0'-24'96'0,"0"20"-52"0,2-1-40 0,-4 5 21 15,2 0-14-15,-3 0-1 16,-2 0-11-16,-3 2-1 16,-3 3 0-16,-7 4-4 0,-9 6 2 15,-5 3-5-15,-5 8-1 16,0 5 7-16,0 2 4 15,3 0 0-15,2 0-1 16,6-2-4-16,5-4-2 16,7-1-4-16,9-2-1 15,13-2 3-15,8-4 5 16,10-11 2-16,17-3 3 0,10-4-1 16,5-4-1-1,3-7 5-15,2-5 4 0,-2 3 8 16,0 2 4-16,-11-5 5 15,-8 1 3-15,-10-5 9 16,-8 3 3-16,-11-8-6 16,-10-3-2-16,-11-3-25 15,-11-2-11-15,-7-3-22 16,-8-1-8-16,-11 2-46 16,-37-3-21-16</inkml:trace>
  <inkml:trace contextRef="#ctx0" brushRef="#br0" timeOffset="161597.4833">9067 8176 152 0,'3'2'57'0,"0"-2"-30"0,5 0-23 0,-3 0 15 15,5 0-2-15,17 4-1 16,7-4-2-16,6 2 1 15,2-4-8-15,6-2-2 0,10 4-1 16,6 0-2-16,7 0 1 16,-2-5-15-16,5-1-5 15,8-1-73 1</inkml:trace>
  <inkml:trace contextRef="#ctx0" brushRef="#br0" timeOffset="161793.2093">9223 8304 240 0,'19'-5'90'0,"18"7"-48"0,21-2-51 15,-23 3 14-15,31 1-5 16,13-2 2-16,27 3-102 15,16-5-47-15</inkml:trace>
  <inkml:trace contextRef="#ctx0" brushRef="#br0" timeOffset="162949.6512">14777 8246 240 0,'-3'-11'90'0,"6"5"-48"0,10-5-49 0,-2 6 14 0,10 3-10 15,21 2 0-15,14-2 2 16,10 2 0-16,24 0 1 16,13 2 0-16,14-2 0 0,10 2-3 15,0-4 2-15,13 4-4 16,-5-4-1-16,2 2-13 15,-2 0-5-15,-13 0-29 16,-19-2-49 0,-5 11 17-16</inkml:trace>
  <inkml:trace contextRef="#ctx0" brushRef="#br0" timeOffset="163174.0377">15166 8334 216 0,'-21'3'82'0,"23"-6"-44"0,17 3-40 0,-1 0 14 16,27 3-6-16,22-6 1 15,30 1-4-15,23-2-2 16,30 2 0-16,17-7-8 0,29 0-3 15,29 2-87 1</inkml:trace>
  <inkml:trace contextRef="#ctx0" brushRef="#br0" timeOffset="163668.941">18053 8160 192 0,'31'-13'74'0,"17"15"-40"0,26 0-42 16,-37-2 10-16,19 0-3 15,23 3 2-15,14-6-9 16,12 3-4-16,1-2-67 15,-5 2-28-15</inkml:trace>
  <inkml:trace contextRef="#ctx0" brushRef="#br0" timeOffset="163866.6601">18042 8248 220 0,'26'-11'82'0,"27"9"-44"0,45 0-44 0,-45 0 12 15,37 0-24-15,27-3-8 16,31-8-61-16,21 2-28 16</inkml:trace>
  <inkml:trace contextRef="#ctx0" brushRef="#br0" timeOffset="164494.9755">18973 8268 220 0,'-2'-11'82'0,"-1"9"-44"0,0 0-38 0,-2 2 16 16,0 0-11-16,-6 0-1 16,-5 0-2-16,-5 2-2 15,-5 2 1-15,-3 1-4 0,-3 1 2 16,-3 5-1-16,1 5 0 15,-3-1 0-15,3 5 0 16,4-2 0-16,7-1 0 16,7 1-11-16,8 2-7 15,13-5-3-15,11 3-1 16,8-9 14-16,8-3 5 0,10-6 12 16,8-2 8-16,6-4 10 15,-3-5 7-15,-3-9-2 16,-8 7 2-16,-7-3-7 15,-9 3-3-15,-7 0-4 16,-9-5 1-16,-10 3-19 16,-13-3-7-16,-21 0-30 15,-14-4-12-15,-10 9-45 16,-14 0-46 0,6 0 50-16</inkml:trace>
  <inkml:trace contextRef="#ctx0" brushRef="#br0" timeOffset="165006.9116">20087 7014 264 0,'5'-29'101'0,"1"20"-54"0,-4 3-50 15,-2 6 16-15,0 0-12 16,-2 4 0-16,-6 5-1 15,-8 6 0-15,-11 9 0 16,-10 3-3-16,-10 6 0 0,-14 11 2 0,-10 7 0 16,-4 8 1-16,1 1 0 15,0 4-7 1,3-2 0-16,5 4-37 0,5-5-13 16,16-12-42-1</inkml:trace>
  <inkml:trace contextRef="#ctx0" brushRef="#br0" timeOffset="165188.2358">19587 7247 216 0,'-10'-2'82'0,"-1"9"-44"0,-5 6-42 0,5 0 13 0,-4 9-1 16,-4 5 5-16,1 1 4 15,-1 3 2-15,8-2-10 16,6-3-3-16,13 1 0 0,21 4-5 15,27-3-1-15,47-17-115 16</inkml:trace>
  <inkml:trace contextRef="#ctx0" brushRef="#br0" timeOffset="1.85972E6">3283 4242 176 0,'-29'16'68'0,"19"-14"-36"0,5 4-29 0,5-6 17 15,-3 3-8-15,3 1-2 16,0 3-10-16,8 6-5 16,0 16 3-16,8 10 0 0,15 12 2 15,14 2 0-15,16 9 0 16,8-12-3-16,18-3 2 15,11-21 5-15,-3-11 5 16,11-17 6-16,-3-13 5 16,-7-18-1-16,-9-20-2 15,-8-15-1-15,-5-14 3 16,-15-11-2-16,-17-8 1 0,-18-3-3 16,-22 1 1-16,-15 10 13 15,-18 11 8-15,-33 19-13 16,-15 14-5-16,-43 29-21 15,-24 33-6-15,-34 38-24 16,-47 55-6-16,-35 75-23 16,-45 83-7-16,-32 107-58 15</inkml:trace>
  <inkml:trace contextRef="#ctx0" brushRef="#br0" timeOffset="1.86279E6">3302 9399 320 0,'13'-2'121'0,"30"2"-66"0,57 7-66 0,-47-3 18 0,50 1-12 16,43-1 1 0,39-8 4-16,50-3 4 0,43-8-1 15,53-8-4-15,31 1 0 0,33-4-6 16,31-1-3-16,53 3-100 16,15 2-66-1,-7-2 68-15</inkml:trace>
  <inkml:trace contextRef="#ctx0" brushRef="#br0" timeOffset="1.86821E6">3416 4648 220 0,'29'6'85'0,"29"10"-46"0,27-1-46 16,-38-4 14-16,59 0-3 15,48 3 2-15,52-3 0 16,43-7 1-16,39-6-4 16,46-11-4-16,31-14 0 0,66-4-100 15</inkml:trace>
  <inkml:trace contextRef="#ctx0" brushRef="#br0" timeOffset="1.87098E6">10123 8985 308 0,'3'2'115'0,"5"11"-62"0,18 9-64 15,-13-6 16-15,14 6-9 16,12 9 0-16,9 6-2 15,0-2-1-15,15 1 4 16,11-5-3-16,8-9 1 0,6-18-4 16,15-17 1-16,-3-22 8 15,-10-14 5-15,-13-4 22 16,-11-6 12-16,-13-10 4 16,-13 1 4-16,-11-1-11 15,-13 3-4-15,-16 2-14 16,-11 0-4-16,-18 5-13 15,-24 6-3-15,-13-2-15 16,-19 6-4-16,-31 3-16 0,-38 13-4 16,-39 31-24-16,-63 59-12 15,-72 75-57 1</inkml:trace>
  <inkml:trace contextRef="#ctx0" brushRef="#br0" timeOffset="1.87165E6">10406 8919 364 0,'-13'-3'137'0,"10"3"-74"0,-2 7-78 0,2 0 21 0,1 2-13 15,-1 6 0-15,-5 25-1 16,3 19 2-16,-6 27 4 15,-5 35-1-15,-5 27-1 0,-3 33 3 16,3 22 0-16,3 2 1 16,2 7 0-16,3-1 0 15,2-1 2-15,3 8-1 16,3-11 2-16,2-4-13 16,3-18-3-16,3 3-43 15,2 12-17-15,3 10-49 16</inkml:trace>
  <inkml:trace contextRef="#ctx0" brushRef="#br0" timeOffset="1.87194E6">9922 12440 248 0,'8'53'93'0,"10"-14"-50"0,14 25-37 0,-19-37 22 16,6 6 0-16,2-2 3 15,0-5-3-15,3-6-3 16,5-11-13-16,11-9 3 0,10-16 3 0,3-12-10 16,-3-25-4-16,-5-22-25 15,-2-20-11-15,-9-22-9 16,-5 5-2-16,-5 8-23 15,-6 14-10-15,-7 15-28 16</inkml:trace>
  <inkml:trace contextRef="#ctx0" brushRef="#br0" timeOffset="1.87237E6">10851 12239 300 0,'2'-13'112'0,"11"11"-60"0,22 0-63 16,-9-1 16-16,17 3-9 16,7-2 0-16,11-4-13 15,13-1-6-15,5 0-70 16,1 1-29-16,-6 1 36 16</inkml:trace>
  <inkml:trace contextRef="#ctx0" brushRef="#br0" timeOffset="1.87258E6">10909 12288 352 0,'-16'0'132'0,"13"6"-72"0,1 16-72 0,-1-4 18 15,-2 24-10-15,-3 24 3 16,-3 31 0-16,1 18 1 15,-1 17 0-15,0 11 0 0,1-6 0 16,2-5-42-16,3-19-17 16,7-27-76-1</inkml:trace>
  <inkml:trace contextRef="#ctx0" brushRef="#br0" timeOffset="1.87275E6">10922 12786 324 0,'5'4'121'0,"11"3"-66"0,21 2-66 16,-18-7 18-16,15 0-9 15,6-2 0-15,5-2-55 16,10-2-27-16,-2-1-34 16,-13 12-15-16</inkml:trace>
  <inkml:trace contextRef="#ctx0" brushRef="#br0" timeOffset="1.87338E6">11094 13317 284 0,'16'0'107'0,"8"-4"-58"0,10-3-55 0,-15-1 17 16,10-12-9-16,10-11 1 15,4-9-7-15,-1-6-1 16,-8-9 2-16,-7 2 3 0,-11 0 3 15,-11 9 5-15,-10 0 5 16,-14 13-3-16,-10 9 2 16,-5 17-7-16,-3 14-3 15,5 20-6-15,0 19 0 16,3 18 4-16,11 9 2 16,10 3 11-16,10-6 6 15,14-5-12-15,11-12-4 0,12-11-11 16,9-16-3-16,8-19-5 15,2-18-3-15,5-17 6 16,-5-12 3-16,-5-8 6 16,-10 0 4-16,-9 0 7 15,-10 6 4-15,-8 5 0 16,-8 4 1-16,-3 6-2 16,-8 1-1-16,-5 7-8 15,-5 1 0-15,0 10 5 16,0 6 4-16,-1 6-10 15,1 10-2-15,3 6 5 16,2 8 5-16,2 4-4 16,6 1-2-16,3-4-6 15,8-7 0-15,7-6-7 16,9-7-1-16,2-11-9 16,3-11-1-16,-3-16 2 0,-3-8 2 15,-2-3 6-15,-6 5 3 16,-2 7 5-16,-5 4 4 15,-3 4 1-15,0 7-1 16,-3 7 3-16,0 4 0 16,-2 6-1-16,0 8 1 15,2-1-7-15,0 2 1 16,3 3-41-16,0-5-18 16,0-2-37-1</inkml:trace>
  <inkml:trace contextRef="#ctx0" brushRef="#br0" timeOffset="1.87369E6">11533 12735 356 0,'-2'-6'134'0,"9"14"-72"0,4-12-74 15,-6 4 18-15,11-4-18 16,13 4-5-16,8 0-11 16,6 4-5-16,4-11 18 15,4 3-1-15,2 0 3 0,2-1 3 16,-2 1 4-16,-8 2 3 16,-8-1 4-16,-8 1 2 0,-5 2 1 15,-6 0-16-15,-2 2-4 16,-5 5-5-16,0 0-3 15,-4-3-30 1,-1 3-55-16,-1 1 16 16</inkml:trace>
  <inkml:trace contextRef="#ctx0" brushRef="#br0" timeOffset="1.87506E6">11909 12285 264 0,'0'-2'99'0,"0"4"-54"0,0 3-53 0,0-1 16 0,3 5-11 16,-1 11 0-16,-2 13 10 15,0 20 5-15,-2 31-5 16,-4 24-2-16,-2 20 1 0,-2 11 6 16,7-7 2-16,3-17-7 15,8-18-4-15,5-20-2 16,11-16-1-16,13-25-44 15,5-32-18-15,9-46-57 16</inkml:trace>
  <inkml:trace contextRef="#ctx0" brushRef="#br0" timeOffset="1.87539E6">12335 12539 292 0,'0'-4'110'0,"0"8"-60"0,-3 16-47 0,1-13 23 15,-1 8-15 1,0 18-3-16,1 18-8 0,2 10-2 15,0 10 1-15,5 2 2 0,0 4 2 16,3-13 1-16,0-7 2 16,5-10-5-16,3-10-3 15,5-8-19-15,3-14-9 16,0-13-6-16,0-17-4 16,0-12 16-16,-6-12 6 15,1 1 12-15,-3 3 5 16,-6 9 11-16,1 1 5 15,-1 8 6-15,-2 10 4 16,0 7-4-16,-3 13-1 0,1 11-5 16,2 14 1-16,0 6-7 15,2 0-3-15,1-4-6 16,-1-7 0-16,1-7-35 16,5-10-15-16,16-25-75 15</inkml:trace>
  <inkml:trace contextRef="#ctx0" brushRef="#br0" timeOffset="1.87563E6">12973 12671 264 0,'2'3'99'0,"-2"1"-54"0,0 9-37 15,0 3 21-15,0 10-17 16,-2 14-5-16,-4 13 5 16,1 15 1-16,2 14-6 15,1-3-2-15,2-8 1 0,0-12-3 16,2-10 0-16,1-14-1 0,2-15-2 15,6-11-10-15,5-27-4 16,2-20 0-16,6-23 3 16,2-8 7-16,-2-1 4 15,-3 8-10-15,-5 2-3 16,0 14-18-16,-3 6-8 16</inkml:trace>
  <inkml:trace contextRef="#ctx0" brushRef="#br0" timeOffset="1.87593E6">13174 13137 244 0,'15'-22'90'0,"4"4"-48"0,18-15-51 16,-24 13 14-16,11-13-12 15,3-9-3-15,-1-7 3 16,0-3 2-16,-4 1 3 15,-6 2 12-15,-6 1 8 0,-2 8 6 16,-5 7 3-16,-9 7-14 16,-4 10-6-16,-6 18-9 15,-5 20-3-15,-6 23-3 16,1 18 0-16,2 12 9 16,6 3 6-16,10-1 1 15,10-7 3-15,6-8-8 16,11-13-4-16,10-14-31 0,16-24-14 15,16-42-67 1</inkml:trace>
  <inkml:trace contextRef="#ctx0" brushRef="#br0" timeOffset="1.87621E6">13996 12336 332 0,'-15'2'123'0,"4"5"-66"0,-10 8-62 0,8-4 20 16,-6 9-11-16,-10 9-1 15,-8 8-1-15,0 10 1 16,0 8-2-16,0-2 4 0,5 2 1 16,8-4-5-16,11-5 0 15,13-2-19-15,13-4-5 0,19-3-2 16,21-4 2-16,8-4 6 16,2-11 3-16,-2-3 6 15,-8-4 3-15,-13 0 9 16,-30 2 16-1,-23 7 3-15,-35 15-29 16,-28 23-13-16,-38 12-29 16,-26 21-10-16,-35 17-48 15</inkml:trace>
  <inkml:trace contextRef="#ctx0" brushRef="#br0" timeOffset="1.87648E6">10766 13692 308 0,'-8'-2'115'0,"19"2"-62"0,20-4-66 0,-4-1 15 15,42 1-8-15,36-7 2 16,54-11 2-16,63-7 3 16,61-11 0-16,54 1-1 0,51-1 3 15,36 0-2-15,39 9 2 0,34 9-128 16</inkml:trace>
  <inkml:trace contextRef="#ctx0" brushRef="#br0" timeOffset="1.87781E6">15687 9384 264 0,'61'7'101'0,"-16"-5"-54"0,32 2-53 0,-27 1 19 15,24-3-6-15,29-4 1 16,14-7-4-16,23-9-3 0,5-8 0 16,4-21 1-16,-7-6 3 0,-15-13-2 15,-13-7 0-15,-21-4 12 16,-14-4 7-16,-18 4 4 15,-19 4 2-15,-20 2 2 16,-20 1 1-16,-20-3-19 16,-30 2-8-16,-34 14-15 15,-37 17-6-15,-37 34 0 16,-27 32 0-16,-31 21 5 16,5 25 5-16,3 14 4 15,20 7 4-15,14 13-27 16,24 8-9-16,29 3-29 15,29-2-13-15,37-7-35 16</inkml:trace>
  <inkml:trace contextRef="#ctx0" brushRef="#br0" timeOffset="1.87827E6">15486 9514 288 0,'21'-11'110'0,"40"0"-60"0,69-11-58 16,-64 11 18-16,58-5-14 15,43 5-1-15,29 7-5 0,15 2 1 16,12 2 5-16,7 2-9 0,-8-2-3 16,-10 0-32-16,-24-4-11 15,-27-3-34 1</inkml:trace>
  <inkml:trace contextRef="#ctx0" brushRef="#br0" timeOffset="1.8785E6">16269 9774 396 0,'11'-17'148'0,"36"10"-80"0,75-13-88 16,-61 13 18-16,114-6-48 16,71-7-15-16,79 3-82 15,56-10-34-15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9:48:27.906"/>
    </inkml:context>
    <inkml:brush xml:id="br0">
      <inkml:brushProperty name="width" value="0.05292" units="cm"/>
      <inkml:brushProperty name="height" value="0.05292" units="cm"/>
      <inkml:brushProperty name="color" value="#FF0000"/>
    </inkml:brush>
  </inkml:definitions>
  <inkml:trace contextRef="#ctx0" brushRef="#br0">8961 6096 264 0,'-5'-24'101'0,"13"18"-54"0,3-1-57 15,-6 5 14-15,-2 2-1 16,-3 0 5-16,0 0 7 16,-6 2 3-16,-4 5-9 15,-11-1-3-15,-14 5-2 0,-5 9-2 16,-2 0 1-16,0 11-2 16,-1 8 2-16,-1 1-4 15,1 0 0-15,3-5-8 16,-2 5-2-16,5-3-7 15,5-4-4-15,9-6 3 16,4-3 1-16,11-4-5 0,13-2-2 16,17-7 4-16,4-3 5 15,6-8 4-15,5-6 3 16,5-3 8-16,11-2 5 16,3 2 4-16,-1-4 3 15,-2 4-3-15,-3 0-3 16,-2-4-2-16,-8 2 0 15,-9 0 0-15,-7-2 3 16,-8 2 3-16,-11-5 2 16,-7-4-5-16,-6-4-2 15,-8-2 2-15,-11-5 1 16,-12-4-1-16,-9-1 1 0,-2 1-4 16,2 2-2-16,3 2 6 15,6 5 3-15,2 6-8 16,5 0-2-16,3 9-6 15,5 4-1-15,3 7 4 16,5 7 3-16,5 4-6 16,6 18-1-16,8 24 2 15,2 19 2-15,8 14 2 16,3 11 1-16,3-4 0 16,-1-12 2-16,-2-10-1 15,0-14 2-15,-3-8 2 16,-2-9 2-16,-1-14 16 15,-2-8 10-15,0-16-2 0,3-9-1 16,2-26-12-16,5-31-6 16,6-15-12-16,-3-31-5 15,-2-20-30-15,-6-31-15 16,3-3-67 0,0-1-47-16,-3 22 71 15</inkml:trace>
  <inkml:trace contextRef="#ctx0" brushRef="#br0" timeOffset="884.335">8689 7250 144 0,'8'-7'55'0,"0"5"-30"0,10 0-7 0,-10 2 18 16,5 0-12-16,11 2-1 16,3 2-9-16,5 1-1 15,2 1-8-15,0 3 1 0,-2-2 1 16,5-1-1-16,0 3-1 16,5-2-6-16,3-1 1 0,0-4 2 15,0-4 1-15,-2-4-4 16,-6 1 1-16,0-1-5 15,3-1-1-15,2 0-4 16,3-1-1-16,2 1 6 16,-2 0 2-16,-2 3 3 15,-1 0 0-15,-2-1 0 16,-3 3 0-16,0 2 0 16,8 7 0-16,-3 1-3 15,-2 10 2-15,0 0 1 16,2 1 0-16,-2-1 0 15,-1-2 2-15,4-8-1 16,2 1-1-16,5-4 3 16,0-5 0-16,3 0 3 0,-5-3 1 15,-3-3-3-15,5-7-3 16,5-1 0-16,1-1-1 16,0-5 0-16,-1 2 2 15,-5-1-3-15,1 3 0 16,-1 1 1-16,8 6 0 15,0 4-3-15,1 3 2 16,-4 0 1-16,1 0 2 16,-1 0-1-16,11 2-1 15,1 2 3-15,1 0 2 16,22-2-4-16,6 0-1 16,4-2-22-16,9-7-10 15,10-11-66-15</inkml:trace>
  <inkml:trace contextRef="#ctx0" brushRef="#br0" timeOffset="3892.1026">4694 8559 288 0,'0'-4'110'0,"5"-1"-60"0,-5 3-52 16,-3 0 22-16,3 2-14 15,-5 0-1-15,-6 0-3 0,-2 0 1 16,-3 2-2-16,-15 0-3 0,-6 9-1 15,-8 7-1-15,-3 11 0 16,-16 13-2-16,-12 13-1 16,2 9 1-16,13-3 4 15,13-8-1-15,14-6-1 16,10-3-13-16,13-5-6 16,17-10-8-16,25-7-4 15,14-11 11-15,8-9 6 16,19-6 6-16,7-5 3 15,-5-8 6-15,-5-1 1 16,-5-2 13-16,-4-6 7 0,-4 6-9 16,-14-2-5-16,-10 0 4 15,-19 2 4-15,-13-4-4 16,-13-3 0-16,-8 1-6 16,-16-5-2-16,-19-2 2 15,-2 0 3-15,0-3-2 16,0-1-2-16,-1-1 2 15,4 3 0-15,-1 4 1 16,11 7 0-16,8 9-7 16,8 6-2-16,8 11-3 15,5 18 2-15,3 17 2 16,10 27-1-16,9 13 1 16,7 12 0-16,8-3 0 15,5-7 0-15,1-9 5 0,-3-14 1 16,-6-17 8-16,-2-8 4 15,0-15 15-15,0-12 8 16,2-22-13-16,4-17-5 16,-1-13-12-16,-5-16-5 15,-6-14-6-15,-5-1-2 16,-5-9-17-16,-2-11-8 16,2 4-25-16,0 4-10 15,5 14-29 1</inkml:trace>
  <inkml:trace contextRef="#ctx0" brushRef="#br0" timeOffset="5178.2386">8864 7494 244 0,'-24'-26'93'0,"3"17"-50"0,5-2-37 0,8 9 20 16,0 0-16-16,-3-1-6 0,1 3-9 15,-6 5-2-15,-3 4 3 16,-7 6-2-16,-9 9-1 0,-10 9 4 16,-5 7 3-16,3 0 1 15,2-1-1-15,5-3 3 16,8-1 0-16,6-2-4 15,7-2-1-15,9-5-13 16,12-4-5-16,19-6-5 16,22-5-2-16,15-7-1 15,3-10 0-15,10-5 16 16,1-7 6-16,-6-2 18 16,-8-2 7-16,-10 2 2 15,-11-6-1-15,-8 2 1 16,-11 4-1-16,-10-4-14 15,-10-3-3-15,-14-2-11 0,-16 1-5 16,-5-3 2-16,-5-2 2 16,-3-5 5-16,-3 1 2 15,0-1 4-15,1 5 1 16,2 7-1-16,8 8-2 16,5 9-6-16,5 18-1 15,6 18 1-15,8 12 3 16,8 25 0-16,10 18 1 15,8 2 2-15,8-5 2 16,1-4 8-16,-1-13 5 16,0-9 8-16,-2-14 6 0,-4-14 6 15,-4-12 3-15,0-15-12 16,-1-16-3-16,1-17-11 16,-3-27-5-16,-3-6-18 15,-2-10-7-15,-6 3-29 16,0 5-12-16,1 8-13 15,-1 11-6-15,6 21-4 16</inkml:trace>
  <inkml:trace contextRef="#ctx0" brushRef="#br0" timeOffset="5763.5629">9033 8345 216 0,'0'-4'82'0,"8"4"-44"0,10 0-47 0,-4 2 14 16,15 5-7-16,13 4 0 16,8 0 4-16,6 4 3 15,13 5-2-15,10 4 5 0,3-4 2 16,0-2-1-16,8-3 2 16,-5-6 3-16,-11 0 3 0,-8-9-3 15,-5-7 0-15,-3-1-11 16,-2-4-3-16,-1 1-23 15,1-4-8-15,-3-3 11 16,-3-1 7-16,-5 1 8 16,-5-2 3-16,2 0 6 15,-2 5 2-15,-1-1-2 16,4-1-3-16,-4 3 0 16,1 1 1-16,0 4-1 15,-3-2 2-15,0-2 2 16,0 7 4-16,0-1-2 15,5 5-2-15,3 0 0 16,8-3-1-16,3 1 0 16,2-5 0-16,16 7-2 0,8-3-2 15,0 1-4-15,5 2 0 16,6 2 4-16,2 0 4 16,-8-3-1-16,6-1 0 15,26-5-58-15,-13-15-28 16</inkml:trace>
  <inkml:trace contextRef="#ctx0" brushRef="#br0" timeOffset="10642.5139">5096 10008 276 0,'-3'-13'104'0,"3"15"-56"0,0 0-60 0,0-2 13 16,0 9-4-16,0 2 1 16,3 2 2-16,-3 11 0 15,0 12 6-15,0 17 4 0,-3 13-1 16,-2 24 0-16,-3 23-5 15,-3 19-1-15,-4 22 1 16,-1 23 2-16,-5 12-3 16,2 16-2-16,0 5 0 15,4 1-1-15,4 1 0 16,3-18 0-16,11-22-11 16,7-13-3-16,4-20-77 15,-1-7-67 1,-11-24 46-16</inkml:trace>
  <inkml:trace contextRef="#ctx0" brushRef="#br0" timeOffset="11078.6945">5398 9699 208 0,'7'-13'79'0,"12"4"-42"0,7-11-41 16,-10 16 13-16,16-1-10 15,8 1 1-15,5 0 2 16,8-1 1-16,2 1-1 16,14 2-4-16,8-5 1 0,-3 3 1 15,5-1 2-15,16 1 1 16,3-3 1-16,-2 1-2 16,9-3-2-16,4 2 1 15,-6 1-1-15,3 3 0 16,2 3 2-16,-7 0-3 15,-8 5-2-15,2 4-12 0,-8 4-5 16,-10-2-49 0,-11 4-42-16,-10 7 38 15</inkml:trace>
  <inkml:trace contextRef="#ctx0" brushRef="#br0" timeOffset="11409.8969">7522 9847 308 0,'-10'0'115'16,"7"4"-62"-16,-2 5-64 0,5-2 16 0,-3 10-9 15,3 16 3-15,0 12 0 16,0 21 3-16,0 24-1 15,3 23-1-15,-1 21 1 0,1 25-1 16,0 15 2-16,-1 9-1 16,1 2-1-16,-1 14 1 15,1-5-1-15,-3 6 2 16,-3 5 3-16,-2 3-9 16,-3 3-4-16,0-3-27 15,0-10-10-15,3-13-15 16,2-24-2-16,1-24-27 15</inkml:trace>
  <inkml:trace contextRef="#ctx0" brushRef="#br0" timeOffset="11813.4655">5490 12762 260 0,'-5'-5'96'0,"7"3"-52"0,14-2-47 16,-5 2 16-16,18-3-7 15,16-2-1-15,11-4-1 16,20 3 2-16,22-3-3 16,8-5-4-16,29 3 0 0,5-2 3 15,27-1 1-15,8 1-1 16,4 1-2-16,9 3-17 15,-8-2-9-15,11 2-44 16,-9 7-19-16,6-3-1 16</inkml:trace>
  <inkml:trace contextRef="#ctx0" brushRef="#br0" timeOffset="12354.7094">9067 9073 328 0,'-21'-7'123'0,"18"7"-66"0,1 3-69 0,-1 1 20 15,1 9-13-15,-1 14 1 16,0 17 0-16,-2 20-1 16,0 31 4-16,-3 19-2 0,2 32 1 15,-2 12 2-15,1 21 0 16,-1 8-3-16,0 12 2 15,2-1 3-15,1 12 3 16,2 1-2-16,1-5-2 16,-1-12-11-16,6-22-6 15,2-9-41-15,0-20-15 16,1-17-38 0</inkml:trace>
  <inkml:trace contextRef="#ctx0" brushRef="#br0" timeOffset="12729.1597">9631 8846 224 0,'18'-5'85'0,"-2"1"-46"0,13 4-46 0,-15 0 16 16,9 2-6-16,20 0 3 16,10 3-3-16,7 2 0 15,9-5-1-15,19 2-2 0,7-2 3 16,5 1-4-16,19-1 0 15,1-2 1-15,7-2 2 16,2-3-1-16,-7-1-1 16,2-1 1-16,-2 5-1 15,-14 2-9-15,-10 4-4 16,-5 7-86 0</inkml:trace>
  <inkml:trace contextRef="#ctx0" brushRef="#br0" timeOffset="13046.0406">11848 8859 248 0,'-3'-2'93'0,"3"11"-50"0,3 13-52 15,-3-5 12-15,0 17 7 16,0 25 5-16,-3 18-5 16,1 27-1-16,-1 19-5 15,-2 27 2-15,-3 13 3 0,-5 20-5 0,-1 11 0 16,1 11 2-16,-3-2 1 16,6-2-3-16,-1 4-1 15,3-13-1-15,0-5 1 16,-2-8-44-16,-1-9-17 15,-5-9-61 1</inkml:trace>
  <inkml:trace contextRef="#ctx0" brushRef="#br0" timeOffset="13452.2717">9501 11818 240 0,'101'-31'90'0,"-25"9"-48"0,65-9-49 0,-70 18 14 16,53-9-7-16,41 0 2 15,30-7-3-15,38-2 0 16,37 3 1-16,26 3-25 0,32 12-8 16,-18-18-62-1</inkml:trace>
  <inkml:trace contextRef="#ctx0" brushRef="#br0" timeOffset="17939.3882">12568 10312 116 0,'5'-6'44'0,"0"3"-24"0,6-6-24 15,-6 7 10-15,0 0 6 16,1 0 7-16,-1 0 12 15,-2-1 5-15,-1 1 1 16,1 2 2-16,-3-2-21 16,0 2-2-16,-5 2 1 0,-3 3 2 15,-8 3 3-15,-5 8-10 16,-8 2-2-16,-14 6-6 16,-10 11-1-16,-13 18-3 15,-18 9-1-15,-9 8 1 16,0 10 0-16,3-1-14 15,3-4-3-15,10-7-37 16,11-4-16-16,5-13-36 16</inkml:trace>
  <inkml:trace contextRef="#ctx0" brushRef="#br0" timeOffset="18149.8387">11919 10638 308 0,'-10'3'115'0,"7"1"-62"0,-5 18-57 0,3-9 18 15,-3 7-2-15,-2 7 5 16,-4 4-9-16,4-1-2 16,4 10-4-16,12 0-4 0,7-5 1 0,13-9-30 15,30-12-12-15,23-34-93 16</inkml:trace>
  <inkml:trace contextRef="#ctx0" brushRef="#br0" timeOffset="35113.5666">12922 5620 268 0,'0'-17'101'0,"-2"17"-54"0,-4 0-50 15,1 4 16-15,-6 3-16 16,-7 10-3-16,-22 5 3 15,-13 16 3-15,-15 15 1 16,-17 11-5-16,-8 4-2 0,-10 7 7 16,-11 11 4-16,3 0 0 15,11-7 2-15,12-10-22 16,17-5-9-16,15-5-87 16</inkml:trace>
  <inkml:trace contextRef="#ctx0" brushRef="#br0" timeOffset="35368.7665">11904 6083 312 0,'-19'2'115'0,"9"9"-62"0,-6 11-62 0,5-8 20 16,-7 8-10-16,-6 9 2 15,-3 4 0-15,-2 5 3 16,5-5-3-16,3-2-2 0,8-2 0 16,8 0-8-16,15-3 0 15,17-6-10-15,12-8-4 16,17-19-31-16,21-12-14 0,10-23-42 31</inkml:trace>
  <inkml:trace contextRef="#ctx0" brushRef="#br0" timeOffset="35804.2478">12856 7020 304 0,'0'-17'115'0,"0"17"-62"0,0-3-53 0,0 3 23 16,-5 3-15-16,-3 1-2 15,-13 7-9-15,-11 9 0 16,-13 9 1-16,-19 15-1 0,-18 15 1 0,-5 12 2 16,-13 2 0-16,-12 6-7 15,7 11-3-15,4-6-16 16,6-9-7-16,10-11-42 15,19-9-18-15</inkml:trace>
  <inkml:trace contextRef="#ctx0" brushRef="#br0" timeOffset="36002.0144">12017 7488 276 0,'-29'31'104'0,"13"-12"-56"0,-7 19-45 16,12-18 21-16,0 6-10 15,3 1 2-15,1-1-7 0,4 1-3 16,6-1-3-16,10-4-18 0,21 5-7 16,16-5-113-1</inkml:trace>
  <inkml:trace contextRef="#ctx0" brushRef="#br0" timeOffset="62647.4191">15825 2509 240 0,'8'0'90'16,"5"9"-48"-16,42 17-49 0,-2-10 16 0,45 10-6 16,58 7 1-16,69-2-13 15,80-7-7-15,65-15-84 16,40-26-38-16</inkml:trace>
  <inkml:trace contextRef="#ctx0" brushRef="#br0" timeOffset="63908.1066">13568 7880 192 0,'-5'-6'71'0,"2"-3"-38"0,6 0-17 0,-3 7 24 16,2-3-6-16,3 1 3 16,1-1-15-16,4-1-5 15,4 4-10-15,1-1-7 0,4 6-3 16,2 3 2-16,6 3 0 16,2 2 1-16,8 9 0 15,5 2 0-15,3-4 0 16,3-1 0-16,-1-3 0 15,12-6 0-15,4-5 0 16,8-8-7-16,1-6-3 16,2-4-1-16,5-3-1 15,3-8 7-15,-5-5 2 16,-5 0 3-16,-4 4 0 0,4 3 0 16,-6 6 0-16,-3 7 0 15,-4 7 0-15,-6 6 4 16,-3 5 2-16,-3 6 2 15,4 3 0-15,-1 3 0 16,0-3 2-16,1-3-3 16,-1 2-2-16,5-6-2 15,14-2 0-15,11 2-2 16,2-5 2-16,8-8-4 16,7-3 0-16,-1-2-21 15,-1-2-10-15,27-2-31 16,-11 2-12-16,0-4-24 15</inkml:trace>
  <inkml:trace contextRef="#ctx0" brushRef="#br0" timeOffset="64613.9907">13914 7223 276 0,'0'-9'104'0,"-2"7"-56"0,2 0-43 0,0 2 22 0,0 0-17 15,2 4-6-15,1 5-5 16,0 11-2-16,-1 17 2 15,-2 14 0-15,-5 15 1 0,-5 23-3 16,-1-1 2-16,-5 7 1 16,0-1 0-16,3-3 0 15,5-1 0-15,11-11-40 16,2-4-18-16,6 0-58 16</inkml:trace>
  <inkml:trace contextRef="#ctx0" brushRef="#br0" timeOffset="64958.6841">14078 7256 260 0,'-10'0'96'0,"13"-2"-52"0,7-2-54 0,-2 1 14 16,5 1-5-16,6 0 0 16,10 0-2-16,11 0 2 15,2-3 1-15,6-4-3 0,7 3 2 16,11-3 1-16,11 0 2 0,2-4-1 16,14 0 2-16,10-3-4 15,0-4-2-15,3 5 2 16,3-3 2-16,-9 7-2 15,-7 0-2-15,2 9-3 16,-5 0-1-16,-5 6-32 16,-9 3-13-16,-4 4-38 15</inkml:trace>
  <inkml:trace contextRef="#ctx0" brushRef="#br0" timeOffset="65290.0264">16179 7119 264 0,'0'-2'99'0,"0"-2"-54"0,3 4-48 0,0 0 16 16,-1 2-7-16,1 2-1 16,0 5 3-16,-1 0 3 15,1 7-6-15,-3 8 4 0,0 13 1 16,0 7-5-16,0 14-3 16,0-8-1-16,0 8-1 0,0 8-16 15,-3 4-4 1,-2 5-43-16,-6 18-17 0,-10 0-24 15</inkml:trace>
  <inkml:trace contextRef="#ctx0" brushRef="#br0" timeOffset="65890.63">16267 7845 344 0,'-6'-11'129'0,"6"6"-70"0,0 8-80 0,0-3 15 0,-5 2-27 16,-3 2-6-16,-3 5 14 15,-10 13 9-15,-10 2 10 16,-12 9 6-16,-4 5 5 0,-4-1 11 16,9-3 7-16,5 1-12 15,5-9-4-15,6-1-6 16,7-8-2-16,14 3-54 16,13-5 14-1,18-4 6-15,14-6 13 16,8-10 8-16,7-3 12 15,1-6 6-15,2-1 21 16,-5-5 8-16,-5 0 17 16,-9 3 8-16,-10-1-3 15,-8 3 0-15,-10-1-20 0,-8-6-7 16,-17-2-34-16,-15 2-15 16,-13-7-41-16,-19-8-18 15,-21-12-66 1</inkml:trace>
  <inkml:trace contextRef="#ctx0" brushRef="#br0" timeOffset="68261.9644">14092 9047 328 0,'-3'-7'123'0,"11"5"-66"0,26-3-71 0,1 8 17 15,18-1-6-15,29 4 1 16,29-1-20-16,45-1-8 16,34-4 15-16,33-9-52 0,39-2-19 15,23 0-11 1</inkml:trace>
  <inkml:trace contextRef="#ctx0" brushRef="#br0" timeOffset="77721.3776">7678 12962 348 0,'-13'-2'129'0,"10"2"-70"0,6 0-71 16,-3 0 18-16,3 0-10 16,2 0 3-16,3-2-7 15,13 0-2-15,13 2 6 16,14 0-63-16,26 0-26 0</inkml:trace>
  <inkml:trace contextRef="#ctx0" brushRef="#br0" timeOffset="77945.131">10245 13031 364 0,'13'-5'134'0,"8"1"-72"0,32-9-77 0,-27 6 21 0,17-2-17 15,18 0-3-15,13 1-34 16,10 1-14-16,20 5-69 16,7 2-29-16</inkml:trace>
  <inkml:trace contextRef="#ctx0" brushRef="#br0" timeOffset="78140.3551">12610 13212 348 0,'32'11'132'0,"-22"-14"-72"0,25-1-72 15,-9 4 18-15,14-2-12 16,10 0 1-16,14-1-21 0,23 3-11 16,8 0-55-16,22 3-24 15,20 1 17-15,1-2 8 16</inkml:trace>
  <inkml:trace contextRef="#ctx0" brushRef="#br0" timeOffset="78335.694">15862 13178 340 0,'50'3'129'0,"-29"-6"-70"0,29-1-71 0,-23 4 20 0,13 0-15 15,13 0-3-15,21 0-27 16,18 2-14-16,19 3-72 16,11 1-31-16,2 8 73 15,9-1 38-15</inkml:trace>
  <inkml:trace contextRef="#ctx0" brushRef="#br0" timeOffset="78471.2414">18124 13245 296 0,'45'-5'110'0,"-24"1"-60"0,24-1-63 16,-21 5 17-16,16 3-70 15,23 5-28-15,16 14-10 16,1 3-2-16</inkml:trace>
  <inkml:trace contextRef="#ctx0" brushRef="#br0" timeOffset="84371.3381">18735 3508 80 0,'-18'9'33'0,"4"-9"-18"0,1 2-20 0,8 5 6 0,-3-3 12 15,0 0 8-15,0 1 3 16,3-1 1-16,-1 3-14 16,4 6-4-16,-1 0-7 15,1 16-1-15,2 0 1 16,2 4-3-16,6 2 2 0,5-4 5 16,6 4 5-16,5-2 8 15,7-2 7-15,12 4-4 16,7-2 0-16,3 0 2 15,10-6 1-15,12-3-4 16,7-6-1-16,5-12-6 16,13-8-2-16,1-9-6 15,-6-9-1-15,-7-4 12 16,-9-7 5-16,-5-2 1 16,-8-4-1-16,-10-1-2 0,-14 1 1 15,-10 1-8-15,-11-5-4 16,-13 3-11-16,-21 1-5 15,-16-5 0-15,-16 0 0 16,-30 2 1-16,-9 7 2 16,-17 9 2-16,-18 17 2 15,-8 16-21-15,-13 13-9 16,-3 9-22-16,-16 15-6 16,-10 31-47-1</inkml:trace>
  <inkml:trace contextRef="#ctx0" brushRef="#br0" timeOffset="88350.015">12589 3323 248 0,'8'-29'93'0,"-8"22"-50"0,-3-4-26 0,-2 7 25 16,0-3-20-16,-1 3-5 15,1 2-10-15,0 0-5 16,2 2-1-16,-2 4-6 0,2 7 1 16,-2 7 4-16,2 15 4 0,-2 13 3 15,2 5 1-15,-2 10-4 16,2 21-3-16,-2-3-3 15,2 10-1-15,-2 8 4 16,0 0 1-16,2-9-20 16,3-4-10-16,3-5-79 15,2-2-61 1</inkml:trace>
  <inkml:trace contextRef="#ctx0" brushRef="#br0" timeOffset="88650.439">12599 3217 312 0,'3'-16'115'0,"2"14"-62"0,1 2-64 0,-4 0 18 15,6 0-12-15,6 0 1 16,7 0 2-16,13 0 1 16,11 2 1-16,5-2-3 0,6 0 2 15,13-2-1-15,5 4-2 16,2-2 5-16,-4 0 1 16,-1 0-3-16,9 7-1 0,-9 0-15 15,-5 4-4-15,-10 2-40 16,-8 5-15-16</inkml:trace>
  <inkml:trace contextRef="#ctx0" brushRef="#br0" timeOffset="88934.2136">13700 3384 252 0,'0'-6'96'0,"0"6"-52"0,0 2-49 0,0 5 17 15,0 1-7-15,3 8 0 16,-1 10 3-16,-2 7 3 16,0 23-6-16,0 10-1 0,0 11 0 15,-2 2-2-15,-1 9-2 16,0 1 1-16,1-10 1 15,-1-8-25-15,-7-5-10 16,-9 0-82 0</inkml:trace>
  <inkml:trace contextRef="#ctx0" brushRef="#br0" timeOffset="89160.8157">12562 4388 272 0,'-2'-11'101'0,"10"8"-54"0,13 1-55 15,-8-2 18-15,16 2-9 16,24-3 2-16,13-1 0 16,19-3 3-16,15-7-3 15,4 1-13-15,9-1-5 0,7-6-37 16,-9-6-14-16,-11-5-32 15</inkml:trace>
  <inkml:trace contextRef="#ctx0" brushRef="#br0" timeOffset="89940.3272">12404 3285 272 0,'10'-4'101'0,"14"8"-54"0,5-4-59 0,-16 2 15 0,9 1-10 15,1-1 2-15,4-2 5 16,5 0 2-16,2-2 0 16,6-1 1-16,-3 1 2 0,-6-2 0 15,-1-1 0-15,-7 1-3 16,-4 4 1-16,-9 4-2 16,-4 5-1-16,-9 7-4 15,-13 17-2-15,-5 11 0 16,-3 2 4-16,3-4-1 15,3 0 1-15,4 0 0 16,6-7 0-16,6-2 0 16,4-4 0-16,6-7 4 15,14-9 3-15,4-6-7 16,8-7 0-16,3-11-2 0,-2-7 2 16,-1 5 1-16,-5-7 3 15,-5 7-1-15,-5 4-1 16,-6 0-2-16,-5 9 1 15,-8 9 1-15,-5 6 0 16,-9 12 0-16,-7 4 0 16,-5 4 4-16,-6 0 2 15,0-4-2-15,3-2-3 16,-3-9-9-16,3-3-5 16,0-12-11-16,5-8-3 15,0-12-1-15,3-20 2 16,5-9 4-16,3-3 1 0,5-1 29 15,3 6 16-15,0 4-2 16,5 10 0-16,2 6-13 16,1 6-3-16,0 12-4 15,2 13-2-15,0 4 5 16,-2 11 4-16,0 18 10 16,-3 9 8-16,-3 4-1 15,0 2 2-15,1 3-14 16,-4-1-5-16,4-4-6 15,-4-8-3-15,1-10-32 16,-3-12-14-16,3-12-74 16</inkml:trace>
  <inkml:trace contextRef="#ctx0" brushRef="#br0" timeOffset="90390.7854">12906 3197 268 0,'3'-4'101'0,"8"4"-54"0,7-5-50 0,-10 5 16 15,0 0-7-15,0 0-1 16,0 0-3-16,0 0 1 16,-3 0-2-16,-2 5 4 0,-3-5 4 15,0 2-5-15,-6 2-2 16,-1 5-8-16,-1 2-1 0,-6 0-8 15,1 5-1-15,3 1 2 16,-1 1 3-16,6-3-4 16,5-2-3-16,5 5 1 15,3-9 2-15,2 4 11 16,4-6 5-16,4-3 0 16,3 1-1-16,1-1 7 15,-1-4 3-15,3 0-1 16,-3 0 0-16,-5 0-1 15,-6 4 2-15,-2 1 6 16,-16 10 2 0,-8 7-9-16,-5 3-8 15,-3 1-1-15,1 3-2 16,-4-3 0-16,1-2-14 16,-4-2-6-16,4-4-73 15,0-2-48-15,7-16 59 16</inkml:trace>
  <inkml:trace contextRef="#ctx0" brushRef="#br0" timeOffset="90571.6563">12824 3356 212 0,'6'-11'82'0,"-1"20"-44"0,11-3-44 0,-6 3 12 16,6 0-9-16,8 6 2 16,8-1 1-16,8 3 2 15,10-4-1-15,-3-4-1 0,1 2 1 16,-6-6-1-16,-7-5 0 0,-3 0 2 15,-11 0 1-15,-19 0-48 16,-15 8-45 0</inkml:trace>
  <inkml:trace contextRef="#ctx0" brushRef="#br0" timeOffset="90916.0174">12822 3724 164 0,'0'0'63'0,"10"-2"-34"0,11-3-25 15,-10 1 15-15,8-3-2 16,2-6 1-16,5 2 0 16,6-2 0-16,2-5-9 15,6 3-1-15,0-3 2 0,-6 9-6 16,-5-4-2-16,-5 2-1 16,-5 4 1-16,-9 3-6 0,-7 2-1 15,-11 6-7-15,-16 10 0 16,-8 10 6-16,-5 13 5 15,-2 1 2-15,-4 6-1 16,6-2 5-16,5-5 1 16,9-2-2-16,9-4-1 15,14-6 1-15,8-3 0 16,8-11 0-16,13-9 0 16,16-11-7-16,6-11 0 15,1-2-12-15,-1-9-6 16,-9-2-15-16,-5 0-7 15,-8-2-39 1</inkml:trace>
  <inkml:trace contextRef="#ctx0" brushRef="#br0" timeOffset="91141.2801">13192 3590 188 0,'-21'-9'71'0,"16"6"-38"0,-14 1-19 15,14 2 20-15,-3 0-8 16,5 0-3-16,3 0-5 15,0 0-1-15,0 5-9 16,3 4 1-16,0 10 4 0,2 6-5 16,-2 14-2-16,2 8-3 15,-3 10 0-15,-2 2-2 16,0 10 2-16,0-3-2 16,0-7-1-16,0-12-30 15,3-5-13-15</inkml:trace>
  <inkml:trace contextRef="#ctx0" brushRef="#br0" timeOffset="91624.5407">13354 3193 240 0,'5'-5'90'0,"5"1"-48"0,12 4-51 0,-14 4 12 16,2-4-4-16,3 5 2 15,1 1 4-15,-4 3 4 16,-2 0-4-16,-8 4 10 0,-3 0 5 0,-7 5-2 16,-9 8 0-16,-2 10-10 15,0-3-5-15,-3 2-2 16,3-2 1-16,2 0-17 16,6-11-6-16,5 3-15 15,6-8-4-15,4-1 14 16,6-8 10-16,3-3 8 15,5-5 5-15,5-5 6 16,0 1 3-16,0-5 0 16,-2 3 1-16,-6-1 2 15,-2 5 2-15,-11 6 6 16,-8 9-14 0,-8 7-6-16,-3 11 1 15,-5 4 2-15,1 1 7 16,1-3 4-16,7-7-4 0,7-2-2 15,5-8-7-15,8-5-1 16,11-9-1-16,8-6-1 16,13-12-5-16,5-6-4 15,1 0-10-15,-4-2-3 16,-4 0-20 0,-9 6-52-16,-10 0 11 15</inkml:trace>
  <inkml:trace contextRef="#ctx0" brushRef="#br0" timeOffset="91926.0758">13166 3975 204 0,'5'0'77'0,"-5"-4"-42"0,11 4-32 15,-6 0 15-15,5 0-11 16,4 0-2-16,4 0 1 15,-2 0 3-15,3 4-4 16,-4 1 10-16,-1-1 5 0,-1 1 3 16,0-1 3-16,0 0-10 15,-2 1-4-15,0-1-5 16,-4-2 0-16,1 1-2 16,-2-3 2-16,-1-3-4 15,-2-3 0-15,-1-10-12 16,4-12-4-16,2-36-65 15,2-29-25-15,14-30-10 16</inkml:trace>
  <inkml:trace contextRef="#ctx0" brushRef="#br0" timeOffset="92106.1867">13502 2972 216 0,'-16'-29'82'0,"16"29"-44"0,10 5-49 0,-4-5 11 16,2 9-8-16,8 2 2 15,7 2-7-15,6 5-4 16,3-5 9-16,5-2 1 0,8 2 5 15,-2-8 11-15,-4-1 5 16,-4 0-2-16,-9-4 1 0,-7 0-6 16,-4 0-2-16,-15 5-73 15,-15 4-18 1</inkml:trace>
  <inkml:trace contextRef="#ctx0" brushRef="#br0" timeOffset="92312.4154">13629 3204 120 0,'-14'6'46'0,"12"-1"-24"0,2 1-2 16,0-1 19-16,2-1-4 16,1 5 0-16,2 0-7 15,1 2 0-15,2 6-16 16,0 8 2-16,0 14 2 0,-3 14-6 16,-3 16-3-16,-2 19-2 15,-5 4-1-15,-5 5-2 16,-6-4 1-16,-3-5 0 15,3-11 1-15,0-17-33 0,1-16-13 16,-4-9-74 0</inkml:trace>
  <inkml:trace contextRef="#ctx0" brushRef="#br0" timeOffset="92539.3421">13692 3193 296 0,'-2'-9'112'0,"7"13"-60"0,5-4-80 0,-4 0 7 15,4 0-18-15,4 5-3 0,-1-1-26 16,-3 3-11-16,-2 4 37 16,0 0 20-16,-5-2 36 15,0-1 16-15,-3 1-22 16,-3 0-7-16,-2 2-49 15,-3 2-19-15</inkml:trace>
  <inkml:trace contextRef="#ctx0" brushRef="#br0" timeOffset="93184.1084">13785 3429 168 0,'21'-5'66'0,"0"-4"-36"0,6-6-31 15,-17 8 15-15,3 1 3 16,-2-1 20-1,2-4-7-15,-2-2-15 16,-1 0-6-16,1 4-5 0,-6 2-2 0,1 3-2 16,-4-1-6-16,1-4-1 15,-3 7 3-15,-3 2 4 16,1 7 3-16,-1-3 3 16,-2 10 1-16,2 5 1 15,0 17 2-15,1 1 1 16,-1 16 3-16,0 15 4 15,1 7-1-15,-1-2 1 16,3 2-9-16,0 0-5 16,0-9-1-16,3-4 2 15,-3-11-13-15,0-18-7 0,-8-13-36 16,-8-14 16 0,-5-12 6-16,-3-5 12 15,-3-16 9-15,-2 1 5 16,0-1 2-16,0-1-6 15,0 1 0-15,5 1-2 16,3 10 1-16,5-1 2 16,6 6 2-16,10-1 2 15,8 1 10 1,5-4 6-16,5-3 3 16,11 5-1-16,6-9-2 15,-1 9-1-15,-7 6-7 16,-4-2-4-16,-7 1-1 15,-10 5-1-15,-14 8 0 0,-11 12 2 16,-7 6-6-16,-6 5 1 16,-2 7 3-16,-1 1 2 15,9-3-5-15,10-2 0 16,16-7-6-16,10-9 1 16,22-15 4-16,24-13 4 15,10-11-15-15,0-9-4 16,-2 2-2-16,-1 4 2 15,-10 1-38 1,-13 8-41-16,-9 12 25 16</inkml:trace>
  <inkml:trace contextRef="#ctx0" brushRef="#br0" timeOffset="99641.4034">12510 4721 320 0,'0'0'121'0,"5"6"-66"0,8 14-69 0,-8 0 17 0,3 9-6 15,0 10 1-15,0 10-1 16,-3 13 2-16,1 10 1 15,-6 8 0-15,-6 14 2 0,-4 17 1 16,-6 10 3-16,-5 27-3 16,-6 6 0-16,-2 20-3 15,5 14-3-15,1 19 2 16,1 22 2-16,1 23-2 16,3 14 0-16,-1 21-1 15,1 2 0-15,-1 8 4 16,1 8 1-16,-3 12-1 15,-3 12 1-15,-3 6 2 16,3 9 4-16,1 2 2 0,9 7 3 16,14-3 2-16,8-3 2 15,8-19-8-15,3-19-3 16,-1-20-26-16,1-31-13 16,-9-29-100-1,-15-37-68-15,-13-60 82 16</inkml:trace>
  <inkml:trace contextRef="#ctx0" brushRef="#br0" timeOffset="100164.4234">12197 4663 332 0,'0'-17'126'0,"16"12"-68"0,13 1-70 0,-10 2 18 15,15-1-10-15,14 3 3 16,10-2 0-16,11 0 1 15,13-2 0-15,10-10 0 0,6 1 2 16,11-7-3-16,5 0 0 16,-3-2 1-16,5-4 0 15,3 2 2-15,-10 2 1 16,2 8-4-16,3 3-1 16,-9 3-13-16,4 5-2 0,-3 8-16 15,-8 1-7-15,-8-1-3 16,-6 1 2-16,-7 1-57 15</inkml:trace>
  <inkml:trace contextRef="#ctx0" brushRef="#br0" timeOffset="100810.0304">14007 4628 240 0,'-3'-4'90'0,"3"4"-48"0,6 0-56 0,-4 0 14 16,1 0-4-16,2 0 2 15,1 4-1-15,-1-4 2 16,0 4 1-16,-2 1 13 0,-1-1 6 16,1 5-1-16,0 4 0 15,-1 5-6-15,1 11 0 16,0 8-5-16,-3 14 1 16,0 6-5-16,-3 18-2 15,0 20-3-15,-2 13 1 0,-3 24 1 16,3 12 2-16,-3 19-1 15,0 15-1-15,0 7 1 16,3 16-1-16,-3 2 0 16,3 11 2-16,-1 11-1 15,1 0 2-15,2 11 0 16,-2 13 1-16,-6 4 0 16,3 12 2-16,-2 2-3 15,-1 8-2-15,1 10 0 16,2-1-1-16,0 3 0 15,0-1 2-15,3 1-1 16,-1 0-1-16,-2-10 5 16,3-3 4-16,0-3 6 15,2-20 3-15,3-12-3 0,5-15-1 16,3-16-4-16,6 12-1 16,4-26-5-16,1-33-1 15,-1-22-6-15,-2-15 0 16,-5-14-26-16,-6-15-8 15,-13-7-104 1,-16 4-59-16,-26-17 93 16</inkml:trace>
  <inkml:trace contextRef="#ctx0" brushRef="#br0" timeOffset="101079.9259">12062 13156 356 0,'-10'-4'134'0,"20"4"-72"0,9 4-74 15,-3-1 18-15,16-1-10 16,12-2 3-16,33 0 2 15,18-2 4-15,25-1-2 16,14-5-2-16,31-3 0 0,6-11-26 16,23-7-8-16,20-17-111 15</inkml:trace>
  <inkml:trace contextRef="#ctx0" brushRef="#br0" timeOffset="102761.9354">13110 481 324 0,'-16'-5'121'0,"16"27"-66"0,13 20-66 0,-10-13 16 16,0 13-6-16,-1 26 0 15,1 20-2-15,-3 29 2 16,-5 26 1-16,-3 36-3 0,-5 17 2 16,-6 12-1-16,1 1 0 15,-1-11 6-15,6-12 5 16,2-6-3-16,6-8 2 16,2-15-32-16,1-9-13 15,-9-9-96 1</inkml:trace>
  <inkml:trace contextRef="#ctx0" brushRef="#br0" timeOffset="103077.9046">12814 2699 340 0,'5'2'126'0,"8"9"-68"0,8 9-70 15,-10-3 20-15,2 10-10 16,3 10 0-16,3 14 2 16,-3-5 2-16,-3 1-1 15,-3-5 8-15,1-5 6 0,-3-15-3 16,0 2 1-16,2-15 3 16,4-9 4-16,4-13-12 15,17-20-7-15,7-38-19 0,8-43-6 16,8-76-85-16,6-79-38 15,13-64 21 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9:50:26.3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2802 1753 324 0,'32'20'0'0,"7"11"-3"0,-20-18 0 0,10 15 4 15,8 1 1-15,16 4 8 16,0-2 6-16,2-7-8 16,6-6 4-16,16-9 4 0,5-14 1 15,-5-12-1-15,-3-16-4 16,0-5 0-16,-3 1-5 15,-7 1-2-15,-3 8 0 16,-8-1-1-16,-6 3-7 16,-4 6 0-16,7 7-4 15,3 8 2-15,5 5 3 0,0 9 3 16,-5-2 0-16,5 6-1 16,1 4-2-16,15 3 1 15,8-2 1-15,21 2 2 16,21-9-8-16,22-5-1 15,15-10-113 1</inkml:trace>
  <inkml:trace contextRef="#ctx0" brushRef="#br0" timeOffset="10313.5029">17333 2882 120 0,'-8'-2'46'0,"11"4"-24"0,7 2-17 0,-2 3 11 0,13 2 2 16,11-1 3-16,16 3-5 15,10 0 1-15,21 0-10 16,14-2-6-16,7 2-2 0,17-6-1 15,2-10 0-15,5-6 8 16,1-9 4-16,-9-6 1 16,-8-5 1-16,-10-4 5 15,-13-9 3-15,-16-3 5 16,-16-5 2-16,-16 1-6 16,-19-2-2-16,-23 0-9 15,-19-11-4-15,-21-2-3 16,-26 2 0-16,-22 9-4 15,-31 9-2-15,-22 21-1 16,-23 21 3-16,-22 37-5 0,-12 22 2 16,-12 18-9-16,1 35-2 15,2 26-47-15,6 19-22 16,16 23-16 0</inkml:trace>
  <inkml:trace contextRef="#ctx0" brushRef="#br0" timeOffset="12087.1392">3220 4150 332 0,'-5'-22'123'0,"5"13"-66"0,5 4-66 16,-2 5 18-16</inkml:trace>
  <inkml:trace contextRef="#ctx0" brushRef="#br0" timeOffset="12204.6793">3223 4125 505 0,'-8'18'-5'0,"-3"8"2"16,-13 7 2-16,-5 7 3 0,0 9-3 15,3 1-2-15,2-6-23 16,3-4-10-16,5-5-67 16,3 1-55-16,5-23 58 15</inkml:trace>
  <inkml:trace contextRef="#ctx0" brushRef="#br0" timeOffset="12534.5085">3019 3896 296 0,'-19'-7'112'0,"11"10"-60"0,1 3-65 0,1 3 15 16,-2 20-8-16,-2 19 4 15,-6 12 1-15,0 15 3 16,-3 13-1-16,4 9-5 0,7-5 0 15,8 1 4-15,8-5 2 0,15-15-9 16,17-7-3-16,24-15-6 16,2-29-1-16,16-24 3 15,8-18 1-15,-8-18 8 16,-8-17 2-16,-5-13 25 16,-17-7 12-16,-7-4-2 15,-13-7 1-15,-13 4-9 16,-14 5-5-16,-13 6-14 15,-18 7-5-15,-22 14-18 16,-8 8-8-16,-7 24-20 16,-19 27-9-16,-5 33-63 15</inkml:trace>
  <inkml:trace contextRef="#ctx0" brushRef="#br0" timeOffset="13180.0453">7318 5012 348 0,'11'-14'132'0,"0"10"-72"0,39 2-79 0,-21 4 18 15,16-2-11-15,29 0 2 0,19 4-12 16,10-1-3-16,24 5 13 16,0-3-7-16,13 1-2 0,3 1-28 15,16 4-11-15,-1-2-35 16</inkml:trace>
  <inkml:trace contextRef="#ctx0" brushRef="#br0" timeOffset="13690.6667">9697 5036 228 0,'3'-9'85'0,"10"7"-46"0,16 2-46 16,-11 0 14-16,25 4-7 16,18 1 0-16,15-1 2 15,28 5 1-15,9-7-1 16,28 5-6-16,12-5-2 0,24 2-92 16</inkml:trace>
  <inkml:trace contextRef="#ctx0" brushRef="#br0" timeOffset="18239.6882">5731 5766 264 0,'-21'-16'99'0,"23"16"-54"0,6 0-61 16,-2 2 10-16,4 1-3 0,9 1 5 16,7 1 1-16,19 3 1 15,13 3 2-15,8-2 0 0,11-2 0 16,18-3 0-16,3-4 0 15,13-4-3-15,9-5 2 16,-7-6 1-16,12-1 2 16,-4 1-1-16,-12 1-1 15,-1-1-2-15,3 0-1 16,-7-1-3-16,-17-2-1 16,-13-1 1-16,-10-3 4 15,-14-3 5-15,-8-1 6 16,-13-3 10-16,-13-4 6 0,-11 0 2 15,-10-4 1-15,-13-3-11 16,-19-11-3-16,-24 0-8 16,-5 1-2-16,-19 3-4 15,-21 6-1-15,-5 8-1 16,-21 10 0-16,2 21 0 16,-16 18-2-16,1 19 0 15,-8 16 0-15,-1 21-22 16,3 25-10-16,0 16-87 15</inkml:trace>
  <inkml:trace contextRef="#ctx0" brushRef="#br0" timeOffset="24170.2615">5884 6343 220 0,'-8'-4'82'0,"8"8"-44"0,3 1-49 16,-3-1 13-16,3 5-6 15,5 4-1-15,10 3 4 16,11 4 0-16,8 8 1 16,6-1 0-16,10 6 0 0,18 0 0 15,8-5 2-15,1-5-1 16,10-4 2-16,10-10 0 15,3-7 1-15,9-10 0 16,4-12 2-16,-10-9-1 16,0 0 2-16,-6-1 0 15,-13-8 3-15,-12-2 15 16,-17-4 6-16,-13 0 8 16,-16 0 5-16,-13 2-8 0,-16 0-4 15,-24 0-21-15,-18-2-8 16,-25-2-12-16,-36 0-5 15,-37 6-6-15,-24 18 0 16,-32 20-5-16,-47 26 1 16,-35 33-18-16,-29 56-8 15,-29 65-68 1</inkml:trace>
  <inkml:trace contextRef="#ctx0" brushRef="#br0" timeOffset="25340.853">9118 6831 248 0,'2'-9'93'0,"3"7"-50"0,6-3-48 16,-3 5 15-16,5-2-6 15,6 2 0-15,5 2-2 16,5 0 1-16,2 1-2 15,-1-1-3-15,1-2 1 0,4 0 5 16,7-2 5-16,6 2 4 16,2 0 2-16,3-3-4 15,-6 1-1-15,6-2-6 16,8-1-3-16,0-1 0 16,0 4-1-16,-3-3-5 15,-2-1 1-15,-3-1-3 0,2-2 0 16,1-2 1-16,-3 2 2 15,0-4-1-15,-6 4 4 16,-4 3-5-16,-6 3 0 16,0 3 0-16,-6 5 2 15,1 8-3-15,5 0 0 16,8 3-7-16,5 1-4 16,9-3-45-1,15-1-61-15,16-7 25 16</inkml:trace>
  <inkml:trace contextRef="#ctx0" brushRef="#br0" timeOffset="26001.4033">11372 6683 224 0,'2'-11'85'0,"6"4"-46"0,14 7-46 0,-9 0 16 16,8 0-10-16,8 5-2 15,8 1 2-15,13 5 0 16,11 3 1-16,5-3-3 0,8-3 2 15,16-1 3-15,8-5 1 16,11-2-1-16,10-6 1 16,3-3 0-16,7-2 3 0,3-5 1 15,1-1 1-15,7-14-2 16,-5-4 1-16,0-3-4 16,-3 1 0-16,-15-12-3 15,-14-2-1-15,-13-6 7 16,-14 2 6-16,-17 0 20 15,-20 11 10-15,-12-7-3 16,-19 0 0-16,-16 1-27 16,-19-3-9-16,-18 2-12 15,-23-2-3-15,-17 9 2 16,-29 6 1-16,-18 8 6 16,-27 10 3-16,-18 15-12 15,-6 23-5-15,-13 24-11 16,6 22-5-16,-11 17-35 0,8 32-16 15,-6 30-18 1</inkml:trace>
  <inkml:trace contextRef="#ctx0" brushRef="#br0" timeOffset="30880.7157">19182 6454 200 0,'6'2'77'0,"2"4"-42"0,26 12-39 0,-16-5 15 16,14 3-4-16,13 6 3 15,21 2 1-15,19 3 3 16,21-5-7-16,21-5-2 0,8-4-1 16,21-10-5-16,-3-8 1 15,14-10-2-15,-8-5-2 16,7-9 0-16,-9-4 3 16,-4 0 0-16,-13-4 3 15,-18-3 3-15,-16-2 2 16,-16-2 3-16,-16 6 1 15,-13 5 6-15,-22 0 3 0,-15 0 3 16,-16 2 3-16,-18-2-12 16,-20-11-5-16,-25-9-6 15,-19 3-3-15,-37 3-2 16,-22 10-1-16,-28 6-1 16,-22 16 0-16,-18 12 0 15,-18 21 0-15,-11 19-11 16,-1 21-5-16,-7 19-20 15,13 20-10-15,14 7-64 16</inkml:trace>
  <inkml:trace contextRef="#ctx0" brushRef="#br0" timeOffset="34018.4608">1069 7481 132 0,'16'-4'49'0,"2"-1"-26"0,3-1-12 16,-2 3 18-16,13 1-11 15,18-2 0-15,6-3-6 16,10-2 0-16,16-4-7 16,10 2-1-16,1 0 2 0,13-4-3 15,5 4-2-15,-3-3 0 16,6 3 1-16,-3-2-1 15,-13-2-1-15,-5 4-26 16,2 4-10-16,-16-6-46 16</inkml:trace>
  <inkml:trace contextRef="#ctx0" brushRef="#br0" timeOffset="34378.4328">2466 7049 304 0,'-42'-7'115'0,"31"5"-62"0,11 4-64 0,0-2 12 15,8 5-9-15,8 1 4 16,5 1 2-16,0-3 2 16,6 1-3-16,7 1 2 0,-2-1 1 15,7 4 2-15,-2-5-1 16,-10 0 2-16,-6 1-2 16,-21 1 6-1,-16 5 1-15,-13 16-9 16,-29 21-1-16,-37 36-53 15,-56 73-21-15,-37 48-36 16</inkml:trace>
  <inkml:trace contextRef="#ctx0" brushRef="#br0" timeOffset="36390.5977">8284 7516 272 0,'0'-2'104'0,"8"4"-56"0,13-2-58 0,0 3 14 16,27 1-12-16,18 0 0 15,32 3 10-15,16 0 6 16,31 1-3-16,14-5-3 0,34-3 1 15,22-9-29-15,12-2-11 16,24-7-73 0</inkml:trace>
  <inkml:trace contextRef="#ctx0" brushRef="#br0" timeOffset="36990.8555">11284 7519 248 0,'3'-11'93'0,"2"11"-50"0,35-5-55 0,-19 7 15 0,14-2-7 15,18 3 2-15,29 3-1 16,18-1 1-16,32 1 2 16,19-4 0-16,32-2 0 0,31-8 0 15,27-10 2-15,26-13-30 16,29-11-11-16,35-11-53 15</inkml:trace>
  <inkml:trace contextRef="#ctx0" brushRef="#br0" timeOffset="39318.0409">11263 7113 320 0,'-16'-35'121'0,"16"13"-66"0,6-23-66 16,-1 23 18-16,8-17-9 15,11-14 0-15,16-20 0 16,7-20-2-16,14-15 3 16,24-19-2-16,13-15-1 0,21-19 0 15,16-2 0-15,21-11-2 16,8 2-1-16,24-4-1 15,2 10 2-15,19 1 2 16,14 13 2-16,7 13 1 0,3 2 1 16,13 18 0-16,8 16 2 15,5 8-3-15,6 13 0 16,7 9-4-16,9 9 1 16,-6 7 4-16,-11 11 2 15,1 8-3-15,-6 10-1 16,-13 12 1-16,3 14 0 15,-6 18 1-15,-10 17 0 16,-5 13 0-16,-17 9 0 16,1 18-3-16,-21 8 2 15,-4 14 1-15,-20 15 2 16,-8 3-1-16,-11 17-1 0,-18 11 3 16,-11 7 2-16,-3 15 0 15,-13-2 2-15,-7 6-4 16,-12-3-2-16,11 30 0 15,-5-20 1-15,-8-2-1 16,-13-16-1-16,-5-19 1 16,-11-2-1-16,-8-10-18 15,-6-17-8-15,-7-4-77 16,0 0-47 0,-8-21 61-16</inkml:trace>
  <inkml:trace contextRef="#ctx0" brushRef="#br0" timeOffset="39680.1016">19428 7056 272 0,'-13'-20'104'0,"18"13"-56"0,6 5-63 0,-6 2 16 16,6 2-7-16,5 3 1 16,5 3 0-16,11 8 1 15,5-1 3-15,2 5 0 0,1-5 1 16,0 3-3-16,-6-2 2 0,-2-3 10 16,-3 0 5-16,-3-4 5 15,-2-5 3-15,-3-2 10 16,1-4 7-16,-6-4-4 15,5-5 0-15,0-16-20 16,3-15-9-16,2-19-33 16,6-19-12-16,10-37-54 15,8-19-20-15,17-30-9 16</inkml:trace>
  <inkml:trace contextRef="#ctx0" brushRef="#br0" timeOffset="40068.6709">20421 7697 252 0,'39'-6'93'0,"14"6"-50"0,69-7-44 16,-51-2 20-16,56-2-15 16,48-4-2-16,47 1-2 15,32 3 0-15,35 0 0 16,17 9-49-16,20 13-19 0,5 7-32 16</inkml:trace>
  <inkml:trace contextRef="#ctx0" brushRef="#br0" timeOffset="43461.0295">22749 7605 280 0,'-3'0'107'0,"3"4"-58"0,0 0-59 15,0 3 16-15,-2 0-2 16,-4 6 2-16,-2 4 4 16,0 1 1-16,-2 2-5 15,-3 2-4-15,-3 2-1 0,-3 1-4 0,6-6 2 16,-3 1 3-16,3-2 1 15,2-3-4-15,3-4 1 16,3 0-13-16,8 3-5 16,7-6 8-16,9-3 2 15,10-3 1-15,21-2 0 16,0-2-1-16,9-3 0 16,-4-6 7-16,-2-4 2 15,-3 2 16-15,1-5 8 16,-6 3 5-16,-8-5 2 15,-11 2 13-15,-2-4 7 16,-13 0-22-16,-9-2-7 16,-12-5-14-16,-9-2-4 0,-7 5-12 15,-6-9-3-15,-8-5-30 16,-2-4-14-16,-16-9-38 16,2-2-17-16,-7-5-15 15</inkml:trace>
  <inkml:trace contextRef="#ctx0" brushRef="#br0" timeOffset="44181.8209">23429 5891 236 0,'5'-22'90'0,"-5"16"-48"0,0 8-42 0,0-2 18 16,0 2-3-16,0 0 3 16,-2 3-10-16,-4 4-2 15,-7 6-4-15,-3 11-2 0,-18 10 1 16,-22 8-1-16,-5 22 0 15,-10 11 0-15,-9 0 0 16,-7 0 4-16,5 12 2 16,5-1-2-16,9-4-3 15,1-3-38-15,7 1-17 0,9 4-59 16</inkml:trace>
  <inkml:trace contextRef="#ctx0" brushRef="#br0" timeOffset="44421.933">22500 6542 296 0,'5'0'110'0,"-2"4"-60"0,-3 9-56 16,-3-4 19-16,1 5-8 15,-6 8 0-15,-3 6 3 16,-5 5 5-16,3-4-7 15,3 2-1-15,2 4-1 0,2-2 0 0,14-2 0 16,6-4-7-16,7-8 0 16,18-8-19-16,9-19-8 15,23-21-103 1</inkml:trace>
  <inkml:trace contextRef="#ctx0" brushRef="#br0" timeOffset="55456.0978">9559 8535 184 0,'3'-15'68'0,"10"4"-36"0,3 2-33 0,-11 2 12 15,3 5-5-15,3-2 1 16,0 1-2-16,4 3 2 15,7 3-4-15,-1-1-4 0,11 0 0 16,12 0 3-16,15-2 1 16,4-4-1-16,3-7 1 0,8-3 0 15,6-5 1-15,-1-10-2 16,-7-4 1-16,-1 0 2 16,3-9 4-16,-10-4-4 15,-9-12-1-15,-12 3 13 16,-14-4 8-16,-16-1 8 15,-18 1 2-15,-11-3-4 16,-11 0 1-16,-18 11-16 16,-26 7-4-16,-16 18-15 15,-33 24-5-15,-17 26-16 16,-30 27-5-16,-10 35-14 16,-11 22-5-16,-8 35-78 15</inkml:trace>
  <inkml:trace contextRef="#ctx0" brushRef="#br0" timeOffset="56927.3916">9520 8711 244 0,'55'-6'90'0,"6"-3"-48"0,32-6-49 15,-27 10 14-15,32-6-7 16,42 2 0-16,40 0 0 16,32-2 0-16,18 3 0 15,29 3-18-15,29 1-8 0,41-3-72 16</inkml:trace>
  <inkml:trace contextRef="#ctx0" brushRef="#br0" timeOffset="59149.4959">14983 8731 292 0,'125'-4'110'0,"-19"-1"-60"0,63-12-54 0,-61 10 18 15,67-2-8-15,55-4 1 16,56-7-6-16,50 0-1 0,50 1 0 15,48-8-7-15,19-2-3 0,41 3-93 16,30-3-68 0,-8-2 63-16</inkml:trace>
  <inkml:trace contextRef="#ctx0" brushRef="#br0" timeOffset="61296.3028">4038 9417 176 0,'-3'4'66'0,"6"1"-36"0,4-1-26 0,-1 1 13 16,4 1-10-16,6 10-2 0,13-1-1 15,6 9 0-15,7-2-2 16,0 3-4-16,6 1-1 0,13-6 6 16,8-2 5-16,2-12-4 15,6-8 0-15,10-7 2 16,3-11 1-16,-8-4 1 15,-5-9 0-15,-6-2-2 16,3-3 1-16,-5-1-4 16,-8-3 0-16,-11 0 3 15,-7-7 1-15,-12-1 5 16,-12 1 3-16,-14-2 0 16,-13 5 1-16,-18 0 0 15,-11 4 3-15,-11 0-13 16,-15 15-4-16,-27 8-8 15,-11 16-1-15,-23 17-4 0,-14 25 2 16,-18 36-24-16,0 29-8 16,-21 44-54-1,5 41-46-15,-8 27 55 16</inkml:trace>
  <inkml:trace contextRef="#ctx0" brushRef="#br0" timeOffset="63625.2183">6424 10546 188 0,'-16'-22'71'0,"14"20"-38"0,4-3-41 16,1 3 10-16,2 0-6 16,3 0 3-16,3-3 6 15,5 1 5-15,5-1-5 16,8 1 4-16,13 0 3 0,16-1-2 15,6 1 2-15,10-1-5 16,29 5 1-16,8 0-5 16,32 3 0-16,11-3-1 15,28 0-2-15,35 0 1 0,16-7-1 16,18 0 0-16,17 1 2 16,15-1-8-16,13 3-3 15,14 1 0-15,12 3 3 16,12 0-26-16,15 0-10 15,3-2-43 1</inkml:trace>
  <inkml:trace contextRef="#ctx0" brushRef="#br0" timeOffset="64600.1897">8311 10418 152 0,'8'7'57'0,"5"-1"-30"0,16 14-25 0,-11-9 14 16,19 7-10-16,14-1-1 15,15 5 1-15,18-6 3 16,12-3-4-16,12-11-10 0,17-11-4 16,-1-8-9-16,14-10-1 15,-4-12 5-15,9-14 4 16,-10-9 6-16,-12-4 4 16,-12-5 16-16,-9-1 9 15,-12-6 3-15,-14 8 3 16,-16 4 0-16,-16 4 3 0,-13 5-3 15,-13 6 1-15,-18 2-3 16,-17 3 0-16,-15 4-14 16,-25 5-6-16,-28 1-9 15,-24 14-2-15,-32 16-15 16,-37 26-4-16,-23 24-13 16,-22 33-7-16,-27 44-28 15,-26 56-13-15,-21 39-8 16</inkml:trace>
  <inkml:trace contextRef="#ctx0" brushRef="#br0" timeOffset="67046.3998">13827 10244 220 0,'-8'-5'85'0,"6"8"-46"0,9-3-41 0,-7 2 14 15,11 4-8 1,2 3-5-16,3 4-2 0,5 3 2 16,3 2-2-16,5-1 1 0,6 3 2 15,7-5 0-15,21 1 0 16,9-10 2-16,10-8 3 16,11-4 4-16,2-10-4 15,-3-4-3-15,1-4-1 16,0-5 1-16,-6 1-1 15,-8-5-1-15,-7-3 3 16,-9 3 0-16,-10-2 3 16,-8 0 3-16,-8 4 13 15,-13-4 6-15,-8-5 3 16,-11 3 3-16,-10-1-7 16,-8 3-4-16,-11 2-11 15,-19 0-5-15,-12 8-4 16,-9 1-3-16,-15 6-2 0,-21 5-1 15,-17 15-12-15,-20 18-2 16,-9 24-10-16,-13 18-3 16,0 15-16-16,-5 23-7 15,8 16-68 1</inkml:trace>
  <inkml:trace contextRef="#ctx0" brushRef="#br0" timeOffset="68532.6637">16904 10548 312 0,'82'-15'115'0,"27"12"-62"0,60-5-64 0,-68 1 16 16,52-8-33 0,40-3-11-16,24-4-84 0,19-7-35 15</inkml:trace>
  <inkml:trace contextRef="#ctx0" brushRef="#br0" timeOffset="69119.6045">22024 10407 120 0,'-3'-15'46'0,"-2"12"-24"0,-8-8-76 0,2 9-17 0</inkml:trace>
  <inkml:trace contextRef="#ctx0" brushRef="#br0" timeOffset="69269.2">21714 10323 256 0,'11'-2'96'0,"15"0"-52"0,14 2-27 16,-13-2 27-16,20-1-19 15,27 3-3-15,24 0-14 16,29 3-5-16,16 1-2 15,18 3-6-15,11 1 1 0,22-1-44 16,4 2-18-16,3-5-60 16</inkml:trace>
  <inkml:trace contextRef="#ctx0" brushRef="#br0" timeOffset="70126.3232">2667 11752 316 0,'8'-18'121'0,"32"5"-66"0,20-9-69 16,-28 11 19-16,16-2-9 15,26 0-1-15,13 1 4 16,27 6 0-16,16-3 1 0,36 5-3 16,9-1 2-16,29-1 1 0,23-1 0 15,14 0-14-15,5-4-5 16,16 5-30-16,16 1-13 15,8 3-43 1</inkml:trace>
  <inkml:trace contextRef="#ctx0" brushRef="#br0" timeOffset="71084.7207">5276 11104 204 0,'-48'8'77'0,"27"-1"-42"0,5-2-26 16,8-3 19-16,0 0-12 16,3 2-2-16,-3 1-6 15,0 4-3-15,3-1-2 16,-3 6-3-16,0 3 3 0,-3 5-2 16,-2 7-1-16,-3 11 1 0,-8 2-1 15,-5 2 0-15,-8 2 2 16,0 0-3-16,3 3 0 15,5-7-1-15,8-5 0 16,7-6-9-16,9-5-3 16,13-6-6-16,13-2-1 15,11-9 5-15,5-7 2 16,5-6 9-16,14-10 2 16,5 1 7-16,0-5 2 15,-6-4 11-15,-7 0 6 16,-6 3 5-16,-8-4 6 15,-7 4-2-15,-6-3 3 0,-8 0-2 16,-5 2 0-16,-5-2-16 16,-3 2-5-16,-11-2-2 15,-12-3 1-15,-9 3-23 16,-11-2-9-16,-4-2-34 16,2-1-15-16,-11 3-67 15</inkml:trace>
  <inkml:trace contextRef="#ctx0" brushRef="#br1" timeOffset="76339.0977">4260 8506 332 0,'-27'-31'126'0,"22"27"-68"0,0 0-59 0,5 4 25 15,0 0-21-15,-3 4-3 16,3 7-6-16,0 13 1 16,-3 18 3-16,-2 27-4 0,-3 19 2 15,0 24 0-15,-2 7 2 16,2 5 1-16,8-5 3 16,2-9-21-16,4-11-7 15,-1-8-64-15,0-3-29 16</inkml:trace>
  <inkml:trace contextRef="#ctx0" brushRef="#br1" timeOffset="76579.4831">4598 8676 336 0,'22'-6'126'0,"9"3"-68"0,20-3-70 16,-22 1 20-16,24 1-8 16,10-3 0-16,9-2-7 15,10 3-3-15,5 1 6 16,-8 1-21-16,-5 2-7 0,-5 2-28 16,0 0-10-16,-6 6-34 15</inkml:trace>
  <inkml:trace contextRef="#ctx0" brushRef="#br1" timeOffset="76819.4901">5673 8784 320 0,'-19'0'121'0,"17"0"-66"0,-4 7-58 0,4-3 22 0,-4 5-10 15,-2 9 0-15,-2 8-8 16,-3 16 0-16,-1 20-1 16,1 26-3-16,0 9 0 0,0 15-16 15,2 10-7-15,0 14-42 16,-2 16-17-16,-11 3-28 16</inkml:trace>
  <inkml:trace contextRef="#ctx0" brushRef="#br1" timeOffset="77045.993">4429 9942 348 0,'5'-5'129'0,"19"5"-70"0,45-4-71 0,-32 2 18 16,16-3-25-16,32-1-7 16,13-8-20-16,23 3-9 15,6-2-65-15,8-4-27 16</inkml:trace>
  <inkml:trace contextRef="#ctx0" brushRef="#br1" timeOffset="77525.7611">5734 8914 268 0,'-35'-20'101'0,"25"9"-54"0,2-2-48 16,5 7 18-16,3-3-15 16,5-7-2-16,6-4-1 15,10-10 0-15,8-8 1 16,19-6 0-16,13-2 2 0,7-7 1 0,12-7 3 15,18 1-1-15,2 6 0 16,3 2-3-16,14 11-2 16,-6 14 1-16,3 8-1 15,5 9-3-15,-8 9 2 16,-3 12-1-16,6 14 0 16,-3 9 0-16,-13 5-2 15,-5 6 0-15,-3-2 3 16,-8 5-2-16,-11-5 1 15,-10 0 2-15,-11 2 0 0,-7 1-31 16,-12 1-12-16,-9 5-66 16</inkml:trace>
  <inkml:trace contextRef="#ctx0" brushRef="#br1" timeOffset="77813.1623">7612 8985 280 0,'-5'-11'107'0,"5"9"-58"0,5-1-51 16,-2 3 22-16,2 0-14 15,3 0-1-15,3 0-5 16,2 3-1-16,5 1 1 16,9 3 0-16,-1 6 0 0,3-2-3 15,-2 0 2-15,-1 0 3 0,-2-4 1 16,-3-3 12-16,-2-6 5 15,-3-5 9-15,-3-6 5 16,0-9-16-16,-2-20-6 16,-1-11-14-16,1-24-6 15,-1-36-76-15,4-32-31 16,-4-45-21 0</inkml:trace>
  <inkml:trace contextRef="#ctx0" brushRef="#br1" timeOffset="79116.8986">8935 8513 316 0,'-24'-33'121'0,"19"28"-66"0,5-1-66 0,0 6 18 16,-3 4-12-16,-2 5 1 16,-3 13 0-16,-11 16-1 0,-2 26 4 15,-5 19-2-15,-1 21-1 0,4 6 5 16,7-6 1-16,10-16 0 16,14-11-2-16,21-15 1 15,16-14 1-15,6-23-17 16,12-19-6-16,14-28-105 15</inkml:trace>
  <inkml:trace contextRef="#ctx0" brushRef="#br1" timeOffset="79523.4567">9149 9036 272 0,'-18'-23'101'0,"18"19"-54"0,2-3-53 0,-2 7 19 16,0 0-12-16,0 0-1 15,0 0 2-15,0 7 1 16,-2 6-1-16,-1 12-4 0,0 5-1 15,3 6 4-15,3 3 1 16,2-1 0-16,11-7 1 16,3-5-4-16,5-8 0 15,2-7 5-15,3-11 5 0,0-16-14 16,-5-10-6-16,-5-14 3 16,-3-2 2-16,-9-2 4 15,-4 5 3-15,-6-1 2 16,-4 7 1-16,-7 6-24 15,-4 19-12-15,-9 12-65 16,-4 29-42 0,1 13 58-16</inkml:trace>
  <inkml:trace contextRef="#ctx0" brushRef="#br1" timeOffset="80002.4991">9697 9044 256 0,'19'-22'96'0,"-12"7"-52"0,7-7-47 0,-12 11 19 15,1-2-12-15,-3-5-2 16,-5 2 1-16,-9-1 0 16,-7 1-1-16,-8 1-4 0,-8 6 1 15,-3 7-6-15,-2 4 0 16,2 11 5-16,1 12 3 15,-4 8-4-15,1 9 0 16,13 8 1-16,10-1 1 16,12-3-2-16,9 0 0 15,9-10-12-15,7-12-2 16,9-9 1-16,12-10 2 0,4-16 9 16,-1-11 4-16,-5-7 22 15,-2-2 8-15,-9 0 5 16,-2 5 2-16,-6 4-8 15,-4 6-3-15,-7 5-23 16,-4 11-10-16,-3 18-4 16,-8 24 1-16,-8 22 2 15,0 22 3-15,-2 15 4 16,-9 7 1-16,1 11 1 16,0-13 2-16,-1-20 3 15,1-9 4-15,2-15-2 16,0-13-2-16,-2-16-42 15,4-22-20-15,4-38-64 16</inkml:trace>
  <inkml:trace contextRef="#ctx0" brushRef="#br1" timeOffset="80198.0971">9832 8914 360 0,'5'5'134'0,"1"10"-72"0,4-6-70 0,-7-5 23 16,-1 10-12-16,1 8 0 16,-3 19-1-16,-5 12 1 15,-6 7-2-15,-5-1-18 0,-2 3-6 0,-1-4-51 16,1-10-19 0,-3-21-34-16</inkml:trace>
  <inkml:trace contextRef="#ctx0" brushRef="#br1" timeOffset="80329.0909">9861 8696 208 0,'11'9'79'0,"20"4"-42"0,4 7-65 16,-22-2 4-16,6 8-59 16,2 3-22-16</inkml:trace>
  <inkml:trace contextRef="#ctx0" brushRef="#br1" timeOffset="80648.1525">10160 8965 184 0,'3'-29'68'0,"-6"3"-36"0,3-5-37 0,-3 18 12 15,1-7-30-15,-1-4-12 16,-2 2 15-16,-1 6 11 16,-1 7 23-16,-4 9 12 15,-2 11 4-15,-3 5 4 16,-3 6-7-16,-2 0-4 15,0 4-13-15,2 1 2 0,6-3 2 16,5 0-10-16,11 1-1 16,5-1-5-16,8-7-2 15,2 1-6-15,9-5-2 16,2-2-2-16,8 0 1 0,0-2-2 16,-3 0 2-16,-7 0 9 15,-9 4 5-15,-12 3 13 16,-20 6 6-16,-9 6-8 15,-4 8-2-15,-5-1-11 16,-2 4-1-16,0 3-99 16</inkml:trace>
  <inkml:trace contextRef="#ctx0" brushRef="#br1" timeOffset="80858.8215">10279 8892 296 0,'8'5'112'0,"13"-8"-60"0,24 3-54 0,-24 3 22 15,3-6-14-15,11-1-1 16,10-5-3-16,5 0 1 16,3-2-2-16,-3-2-23 0,-8 2-9 15,-7 0-54-15,-6 2-20 16,-11-2 9-1</inkml:trace>
  <inkml:trace contextRef="#ctx0" brushRef="#br1" timeOffset="81068.3161">10565 8725 292 0,'-3'4'110'0,"3"-2"-60"16,0 5-50-16,-2 2 23 0,-1 2-15 15,-2 9-4-15,-3 15-3 16,-6 11 1-16,1 9-1 16,0 9-3-16,2 2 1 0,3-6-8 15,3-9-2-15,3-10-49 16,4-7-21-16</inkml:trace>
  <inkml:trace contextRef="#ctx0" brushRef="#br1" timeOffset="81221.6332">10747 9007 316 0,'8'-5'118'0,"0"8"-64"0,3 1-61 16,-9 0 19-16,4 5-13 15,-1 7-1-15,0 4-4 0,-2 6 1 16,-3 5 3-16,3-2-12 0,-6-3-4 16,-2-8-17-16,-3-7-7 15,2-20-71 1</inkml:trace>
  <inkml:trace contextRef="#ctx0" brushRef="#br1" timeOffset="81325.4071">10848 8700 280 0,'3'-8'104'0,"-1"10"-56"0,4 2-67 0,-1 1 11 16,3 10-58-16,2 5-19 16,6 11-7-16,5 11-2 15</inkml:trace>
  <inkml:trace contextRef="#ctx0" brushRef="#br1" timeOffset="81579.3676">11187 8939 196 0,'13'-34'74'0,"-8"19"-40"0,3-16-42 15,-5 16 10-15,-1-7-12 16,1-5-4-16,0 1 10 16,-3 4 4-16,-3 2 1 15,-2 7 10-15,-3 4 6 0,-3 9-1 16,-2 9 1-16,-8 6 6 15,-6 12 5-15,-2 10-2 16,3 0-1-16,7 8-9 16,9 3-5-16,10-2-6 15,8 1-4-15,13-10-7 16,5-8-4-16,11-9-19 0,14-16-6 16,9-19-81-1</inkml:trace>
  <inkml:trace contextRef="#ctx0" brushRef="#br1" timeOffset="81955.0509">8673 9549 252 0,'27'-13'96'0,"17"9"-52"0,68-1-40 16,-54 3 19-16,53 0-4 16,53-5 1-16,53 5-9 15,48-2-4-15,34-3-4 16,31-8-3-16,17-12 1 0,36-10-48 0,57-12-18 16,2-4-53-1</inkml:trace>
  <inkml:trace contextRef="#ctx0" brushRef="#br1" timeOffset="85151.8109">11867 9318 252 0,'76'-2'96'0,"-7"-3"-52"0,37 7-47 0,-56 1 19 16,32-1-3-16,21-2 2 16,24 0-2-16,19-11 0 15,26 6-7-15,18 1-2 0,11-3 2 16,19 3-5-16,13 2-1 16,5-1-2-16,11 3 0 15,15 3 2-15,-2-1 0 16,-5 2 0-16,10 3 2 15,3-3-1-15,-5 1-1 16,-9-5 1-16,4 0-1 16,-17-5-3-16,-21-1 2 0,-15-3 3 15,-17-2 1-15,-29-5 5 16,-15 3 5-16,-22-2 4 16,-18-1 2-16,-21 1-4 15,-14 2-1-15,-15-3-2 16,-11-1 0-16,-13 1 5 15,-9-6 3-15,-7-4-12 16,-10-1-7-16,-9-13-15 16,-13-6-6-16,-5-9 0 15,-11-7-1-15,-2 3 1 16,-1-5 2-16,1-4 10 16,2-3 7-16,0 3 3 15,3 6 4-15,-2-11 1 16,4 9 3-16,6 16-1 15,5 8 2-15,3 14-8 16,2 1-2-16,3 14 1 16,3 0 1-16,0 7-4 0,-1 2 1 15,-4 10 13 1,-3 10-7-16,-6 2-3 16,-10 15-4-16,-8 18 0 15,-5 9 1-15,-6 2 0 16,-2 4-3-16,-3 0 0 15,-8 3-23-15,3-3-7 16,5-6-44-16,3 2-17 16,5-24-26-1</inkml:trace>
  <inkml:trace contextRef="#ctx0" brushRef="#br1" timeOffset="85348.1818">17682 8301 308 0,'50'11'115'0,"-5"9"-62"0,11 9-57 15,-32-18 18-15,0 4-10 16,2 7-3-16,-2 5-20 16,2-5-10-16,-2 4-65 15,-3 1-28-15,6 1 27 16,2-14 15-16</inkml:trace>
  <inkml:trace contextRef="#ctx0" brushRef="#br1" timeOffset="85995.4871">16656 8544 196 0,'18'2'74'0,"9"9"-40"0,17-4-29 16,-25-1 17-16,10 1 1 15,8 2 3-15,13 2-2 16,17 6-1-16,12 1-12 16,8 2-2-16,24-2 1 0,6-1-4 15,18 1-1-15,5-5-2 16,19-4 0-16,-1-9-2 16,17-2 2-16,-6-7-4 15,9-7 0-15,-9-6-4 16,3-6-1-16,-8-8 3 15,-8-3 3-15,-13-1 1 16,-16-8-1-16,-21 1 1 0,-19 1 1 16,-15 2 12-16,-17 2 6 15,-12-2 1-15,-14-11 2 16,-11-3-7-16,-15-1-1 16,-14-3-16-16,-18-2-6 15,-21-9-2-15,-14 5 0 16,-15 9 6-16,-22 1 1 15,-10 14-1-15,-21 7 0 16,-8 6-1-16,-19 9 3 16,-13 11-5-16,-13 6 2 15,-8 21 2-15,-11 19 1 16,-16 16 1-16,3 8 0 16,3 12 0-16,13 15 0 15,13 0-9-15,14 11-2 0,2 17-62 16,10 17-29-16,17-4-14 15</inkml:trace>
  <inkml:trace contextRef="#ctx0" brushRef="#br1" timeOffset="87583.6525">8641 8599 376 0,'-8'-2'143'0,"14"2"-78"0,-1 2-80 0,-2 0 21 0,2 5-13 16,0-3 2-16,0 5 1 15,1 6 2-15,-1 14 1 16,-2 11 1-16,-3 17 0 0,-3 14-3 16,-5 21 2-16,-2 12 1 15,-4-5 2-15,6 0-21 16,6-13-7-16,2-13-60 16,-3-18-24-16</inkml:trace>
  <inkml:trace contextRef="#ctx0" brushRef="#br1" timeOffset="87914.5226">8731 8257 340 0,'-8'-13'129'0,"14"11"-70"0,15-9-78 0,-3 6 18 16,14-1-6-16,13-5 3 16,3-3 1-16,13-3 1 15,18 1 2-15,3-3 0 0,5 1 0 16,16-2 0-16,3 2 0 16,19 1-5-16,4 1 1 15,-34 5 4-15,64-2 2 0,-11 4 0 16,11 5-2-16,-5-1-2 15,-4 3-1-15,1 0-14 16,-16 0-6-16,3 4-21 16,-14 5-10-16,-10 4-55 15</inkml:trace>
  <inkml:trace contextRef="#ctx0" brushRef="#br1" timeOffset="88139.9561">11716 8385 288 0,'-6'22'110'0,"6"22"-60"0,0 29-56 0,-5-25 19 16,0 38-6-16,0 27 1 15,2 32-11-15,6 38-3 16,5 25-123-16,5 43-53 16</inkml:trace>
  <inkml:trace contextRef="#ctx0" brushRef="#br1" timeOffset="92944.2099">17267 5117 392 0,'-8'-8'145'0,"13"8"-78"0,-2 8-87 0,-3 1 20 0,2 9-10 16,-2 15 1-16,0 16 3 15,0 28 4-15,-2 29 1 16,-6 43 1-16,-3 41 2 0,-7 35-3 16,-6 33 0-16,-5 15 1 15,2-1 0-15,9-21-7 16,10-22-3-16,5-37-19 16,3-46-8-16,3-38-85 15</inkml:trace>
  <inkml:trace contextRef="#ctx0" brushRef="#br1" timeOffset="93274.1887">17029 7426 368 0,'0'11'140'0,"5"2"-76"0,21 18-77 0,-18-15 20 16,3 8-11-16,2 2 3 16,3 3 11-16,2-3 6 15,-2-1-8-15,0-8 7 0,-3-1 2 16,1-7-3-16,2-7 2 16,-1-7-11-16,1-4-6 15,-2-10-8-15,-1-17-3 0,0-32-46 16,6-66-19-16,23-107-82 15</inkml:trace>
  <inkml:trace contextRef="#ctx0" brushRef="#br1" timeOffset="98348.1658">17291 8888 300 0,'29'-16'112'0,"42"21"-60"0,67-12-58 16,-77 5 19-16,126-5-10 15,70-1-2-15,55-1 0 16,56 13-1-16,37 14 0 16,0 8-9-16,-3 5-2 0,0 7-111 15,-5-14-57 1,-53-42 87-16</inkml:trace>
  <inkml:trace contextRef="#ctx0" brushRef="#br1" timeOffset="101516.7191">12996 7585 260 0,'-8'-18'99'0,"6"16"-54"0,2 2-50 16,0 0 15-16,-3 2-11 16,-2 2-1-16,-3 8 1 15,-5 3 2-15,-11 9 0 16,-13 7 2-16,-8 7 2 0,-8 3-2 16,-13 8 0-16,-16 8-1 15,-6 12 1-15,-2 1-2 16,1-4 2-16,-4-2-7 0,8-2-1 15,14 2-58-15,13-2-23 16,7-16-11 0</inkml:trace>
  <inkml:trace contextRef="#ctx0" brushRef="#br1" timeOffset="101711.2459">12004 8160 192 0,'-10'16'71'0,"2"6"-38"0,-8 2-23 0,5-13 20 0,-2 9-1 16,0 4 3-16,-3 5-11 15,0-1-5-15,5 1-9 16,3-5-5-16,6 1-1 0,4-3-34 16,9-7-15-16,18-8-64 15</inkml:trace>
  <inkml:trace contextRef="#ctx0" brushRef="#br1" timeOffset="114847.0918">11869 9305 304 0,'-5'-12'112'0,"2"19"-60"0,1-9-61 0,-1 6 18 16,-2 5-12-16,-3 0 2 15,-5 4-1-15,-9 7 0 16,-9 0 2-16,-4 9 0 0,-2 4 2 15,-3 6-1-15,1-1-1 16,2 4-2-16,5-7 1 16,6-6-4-16,7-3 1 15,6-2-7-15,8-6-3 0,7 0-1 16,9-5 1 0,10-4 8-16,8-5 3 0,13 0 3 15,3-4 0-15,3-4 4 16,-3-3 5-16,-5 1 6 15,-3-1 3-15,-3-4 2 16,-5-4 2-16,-8 2 5 16,-5-5 4-16,-8 2 2 15,-8-3 5-15,-8-1-17 16,-8-2-7-16,-10-7-28 16,-9 5-13-16,-10-9-56 15,-7-16-21-15,-9-17-36 16</inkml:trace>
  <inkml:trace contextRef="#ctx0" brushRef="#br1" timeOffset="117715.2467">2884 11287 240 0,'-3'-7'90'16,"6"3"-48"-16,8-3-49 0,-4 5 16 0,4 0-10 16,10-1 0-16,16 3 1 15,14 3 0-15,1 3 0 16,7 10-3-16,17-1 2 0,4 7-1 16,2-2-2-16,2-2 3 15,14-7 2-15,3-5-2 16,-6-10 0-16,6-9 1 15,2-7 2-15,-11-9-1 16,-7-4-1-16,-5-4 1 16,-1-5-1-16,-5-2 4 15,-11-3 5-15,-12-3 6 16,-9 1 3-16,-10-2 4 16,-8 1 3-16,-11-8-7 0,-13 1 0 15,-11 0-9-15,-18-3-1 16,-10 5-2-16,-6 9-1 15,-16 6-8-15,-19 9-2 16,-7 11-1-16,-19 5 2 16,-8 15-1-16,-10 15 4 15,-16 12 0-15,-8 17 1 16,-16 20-3-16,-3 26 2 16,-10 34-39-16,10 30-18 15,-8 40-65 1</inkml:trace>
  <inkml:trace contextRef="#ctx0" brushRef="#br1" timeOffset="119605.9829">5900 10996 124 0,'-13'-3'49'0,"10"1"-26"0,1 4 2 0,2-2 22 15,0 0-14-15,0 0-4 16,2-2-8-16,4 0-2 16,4 0-10-16,9 0-3 0,7-1-2 15,9 3-2-15,2-2-2 16,5-2 1-16,3-3 1 16,11-6-19-16,-1 2-8 15,-5 0-56 1,-5 0-46-16,-16 4 44 15</inkml:trace>
  <inkml:trace contextRef="#ctx0" brushRef="#br1" timeOffset="119831.0812">5977 11000 304 0,'-32'-13'115'0,"30"11"-62"0,-6-1-62 15,13 6 20-15,0-3-12 16,8 0-2-16,6 0-1 16,7 2 0-16,6-2 3 15,0 0-18-15,5-2-4 0,11-3-60 16,4 5-64 0,-4-6 39-16</inkml:trace>
  <inkml:trace contextRef="#ctx0" brushRef="#br1" timeOffset="120116.6554">6204 10782 280 0,'-26'-11'107'0,"18"2"-58"0,3-9-48 0,2 16 17 16,3 9-15-1,5 2-3-15,6-1-4 16,8 3 3-16,15 5-2 0,8-1-1 16,3 1 3-16,-2 1 2 0,-6-1 0 15,-3 1-1-15,-5-1 3 16,-8 1 0-16,-10 1 7 16,-8 9 4-16,-22 14-18 15,-37 26-7 1,-18 30-66-16,-37 35-26 0,-13-2-3 15</inkml:trace>
  <inkml:trace contextRef="#ctx0" brushRef="#br1" timeOffset="121317.6369">7210 10760 332 0,'0'-25'126'0,"3"23"-68"0,2-4-70 0,-3 3 18 0,1 3-7 16,2 7 0-16,1 4 1 15,-1 7 0-15,0 8 0 16,-2 20 0-16,-6 12 2 0,1 12-1 16,-4 10 2-16,1 1-2 15,0-4-1-15,-1-6-30 16,6-14-15-16,8-19-87 16</inkml:trace>
  <inkml:trace contextRef="#ctx0" brushRef="#br1" timeOffset="121633.0697">7501 10414 308 0,'0'0'115'0,"3"2"-62"0,-1 0-62 0,1 0 20 16,0 3-10-16,-1 1-1 15,3 3 1-15,-2 0-1 16,0 0 0-16,-1 2 2 0,-2 2 3 15,0 0-4-15,0 7-1 16,-2 2-2-16,2 9-2 16,0 6 3-16,0 10 0 15,0 8 1-15,0 15 0 16,0 19 2-16,0 8 1 0,0 17 1 16,0-1 0-16,0-3-5 15,2-4 1-15,6-11 2 16,-2-12 1-16,-1-14-39 15,-2-12-17-15,-9-13-73 16</inkml:trace>
  <inkml:trace contextRef="#ctx0" brushRef="#br1" timeOffset="121890.9644">7218 10934 264 0,'8'-11'101'0,"0"-7"-54"0,8 1-48 16,-6 10 18-16,6-2-12 16,16 0-1-16,-3 1-2 15,0 5 1-15,-3 6-2 0,-4 5-9 16,-6 6-5-16,-11 10-2 0,-8 4 1 16,-15 6 10-16,-6 3 7 15,0-2 10-15,3-2 6 16,5-6-14-16,5-5-4 15,9-11-35-15,7-18-15 16,21-24-59 0</inkml:trace>
  <inkml:trace contextRef="#ctx0" brushRef="#br1" timeOffset="122085.8012">7654 10431 252 0,'6'-15'93'0,"-4"13"-50"0,4-1-46 0,-4 3 19 0,4 3-12 16,-1 1-2-16,0 7 1 15,0 13 2-15,-5 18-2 16,-5 15 0-16,-5 3 3 0,-6 11 6 16,0-5 2-16,0-5-7 15,0-8-2-15,0-13-16 16,8-14-6-16,6-17-77 16,10-31-66-1,7-26 54-15</inkml:trace>
  <inkml:trace contextRef="#ctx0" brushRef="#br1" timeOffset="122278.6618">7906 10319 220 0,'8'-9'82'0,"-3"7"-44"0,3 8-38 0,-5 1 18 15,-3 8-1-15,-3 5 2 16,-5 11 3-16,-5 11 1 16,-6 13-12-16,-2 2 9 0,0 3 3 15,-3-3-5-15,6-6-3 16,12-9-8-16,9-9-3 15,10-7-9-15,11-8-4 16,5-9-24-16,3-11-11 16,5-5-90-1</inkml:trace>
  <inkml:trace contextRef="#ctx0" brushRef="#br1" timeOffset="122610.2361">7599 11221 332 0,'0'-5'123'0,"5"-4"-66"0,11-6-80 16,-5 6 15-16,18-13-27 16,8-11-5-16,8-11 5 15,0-7 4-15,-3 3 18 16,0 6-8-16,-5 6-3 0,-5 10 17 15,0 8 10-15,-3 5 17 16,-5 11 8-16,-6 13 1 16,-12 13 2-16,-9 14-2 15,-10 12 0-15,-6 10-12 0,-10 10-3 16,-13 10-2-16,-16-3 0 16,-1-9-17-16,6-10-7 15,1-10-104 1,7-17-67-16,8-29 75 15</inkml:trace>
  <inkml:trace contextRef="#ctx0" brushRef="#br1" timeOffset="122730.7748">7620 11139 248 0,'13'-4'93'0,"6"4"-50"0,10 4-50 0,-5 3 14 16,7 4-7-16,6 4 0 15,3 5-14-15,0 9-5 0,-3 10-83 16,-3 10-35-16</inkml:trace>
  <inkml:trace contextRef="#ctx0" brushRef="#br1" timeOffset="123090.7607">8319 10588 364 0,'-8'-11'134'0,"8"6"-72"0,0 1-72 16,0 2 13-16,0 2-4 15,0 0 0-15,-6 6 1 16,-2 12 1-16,-8 11-8 0,-13 8 0 16,-13 14 7-16,-3 11 5 15,0 6-5-15,3 5-1 16,2 2-14-16,3 0-2 16,8-7-54-16,8-4-23 15,5-24-26 1</inkml:trace>
  <inkml:trace contextRef="#ctx0" brushRef="#br1" timeOffset="123284.4353">8287 10888 316 0,'5'2'121'0,"-5"9"-66"0,5 4-58 15,-5-6 24-15,-2 13-13 16,-4 11 0-16,-4 9-9 15,-9 13-1-15,-7 7 0 16,-6 6-21-16,-2 5-9 0,7-11-46 16,6-18-17-16,10-31-11 15</inkml:trace>
  <inkml:trace contextRef="#ctx0" brushRef="#br1" timeOffset="123570.3402">8591 10495 340 0,'11'2'129'0,"-14"-2"-70"0,3 3-69 0,0-3 22 15,-3 2-2-15,-2 2 3 16,-6 7-9-16,-10 5-4 16,-10 12 0-16,-7 5-17 0,-1 7-5 15,2-2 2-15,5-1 4 16,6-8 4-16,7-7 3 0,6-5-3 15,8-1-3-15,5-7 4 16,5-5 4-16,8-4-7 16,19-2-1-16,10-5-5 15,11-6-3-15,8-2-9 16,2 4-5-16,9-1-49 16</inkml:trace>
  <inkml:trace contextRef="#ctx0" brushRef="#br1" timeOffset="123825.5685">8406 10888 332 0,'-5'-3'126'0,"5"6"-68"0,2-1-70 0,-2 0 20 16,0 18-8 0,-2 11-7-16,-6 13 0 15,-3 13 3-15,-2 9-16 0,0 0-3 16,-1 1-29-16,-2-17-9 16,3-17-47-1</inkml:trace>
  <inkml:trace contextRef="#ctx0" brushRef="#br1" timeOffset="124005.2013">8448 11040 272 0,'0'-5'104'0,"19"3"-56"0,4 0-52 15,-15 6 18-15,3 5-2 16,2 7 3-16,0 10 3 16,1 16 3-16,-4 22-11 15,-4 24-6-15,-9 29 0 0,-13 15-23 16,-18 16-9-16,-9 6-61 15,-4 1-25-15,-4-34 10 16</inkml:trace>
  <inkml:trace contextRef="#ctx0" brushRef="#br1" timeOffset="124260.3654">7078 11706 340 0,'0'0'126'0,"26"-3"-68"0,32 3-72 0,-26-2 17 15,47-2-9-15,30-7 4 16,44-9-30-16,48 0-13 15,30 2-48-15,17 7-18 0,9 5 20 16,5 1 12-16</inkml:trace>
  <inkml:trace contextRef="#ctx0" brushRef="#br1" timeOffset="124740.8139">7205 10550 364 0,'-3'5'134'0,"3"-5"-72"0,3 17-77 0,-3 1 21 0,0 22-15 15,-3 21-1-15,-2 32-11 16,-9 35-1-16,-1 35 11 16,-4 24-5-16,-2-4-1 0,5-17 0 15,8-27 2-15,8-36-53 16,8-41-22-16,0-53-5 15</inkml:trace>
  <inkml:trace contextRef="#ctx0" brushRef="#br1" timeOffset="124936.5653">7821 10294 332 0,'32'-4'126'0,"5"4"-68"0,11 2-70 0,-22 0 20 16,27 5-6-16,10 0 1 15,9 2-34-15,20 4-14 16,4 9-88-16,-4 9-39 16</inkml:trace>
  <inkml:trace contextRef="#ctx0" brushRef="#br1" timeOffset="125176.0441">8750 10636 364 0,'-11'-6'134'0,"11"3"-72"0,3 8-74 16,-3-3 18-16,0 7-12 15,2 6 1-15,1 18-8 16,0 22-2-16,-1 36 8 16,-2 32-10-16,-2 36-3 0,-4 37-33 15,1 16-16-15,3-3-46 16</inkml:trace>
  <inkml:trace contextRef="#ctx0" brushRef="#br1" timeOffset="125612.5204">9001 11384 344 0,'-10'2'129'0,"10"-2"-70"0,-3 2-69 0,3-2 20 16,-3 7-24-16,-2-1-5 16,0 5-4-16,-6 7-1 0,-5 4 14 15,-13 9 3-15,-5 6 2 16,-3 5 4-16,2 2 2 0,6-6 9 16,5-5 5-16,6-9-9 15,13 0-12 1,12-8-5-16,20-3-7 15,10-11-4-15,5-6 7 16,-2-7 4-16,-3-2 7 16,-3-5 4-16,-2-2 14 15,-5 0 8-15,-6 5-2 16,-3-1 0-16,-7 1-5 16,-3 0 1-16,-8-1-5 15,-8 3-1-15,-5-3-26 16,-8-3-11-16,-17-12-106 15</inkml:trace>
  <inkml:trace contextRef="#ctx0" brushRef="#br1" timeOffset="130837.4747">9784 11265 268 0,'14'-9'101'0,"4"4"-54"0,22-3-59 0,-14 5 15 0,11-3-5 15,0 1 1-15,0 1-21 16,0 2-10-16,3 2-44 16,0 4-16-16,2 5 17 15,-8 11 11-15</inkml:trace>
  <inkml:trace contextRef="#ctx0" brushRef="#br1" timeOffset="131010.9278">9766 11571 252 0,'-27'-13'93'0,"19"11"-50"0,6-3-44 16,2 3 18-16,2 0-19 15,4-3-3-15,7-1-5 16,8-3 1-16,16 0 5 0,3 0-22 0,5 3-8 15,0 6-61 1</inkml:trace>
  <inkml:trace contextRef="#ctx0" brushRef="#br1" timeOffset="131316.1533">10120 10771 308 0,'-21'-20'115'0,"21"11"-62"0,0 7-66 0,0 6 15 0,5 3-8 16,3 2 2-16,8 2-1 16,5 6 4-16,14 10 0 15,2 6-10-15,-3 7-3 0,-5 1-2 16,-7 8 2-16,-15 4 8 15,-9 11 5-15,-14 6 6 16,-8 5 2-16,-5-6-1 16,0-3-1-16,5 0-6 15,6-13 1-15,4-5-86 16,14-12-65 0,6-19 52-16</inkml:trace>
  <inkml:trace contextRef="#ctx0" brushRef="#br1" timeOffset="131722.4539">11271 10605 332 0,'6'-13'123'0,"-1"9"-66"0,5-7-66 0,-2 4 18 15,-2 0-27-15,-1 1-8 16,-8-1-17-16,-7-2-6 15,-9 3 26-15,-5 4-1 0,-10 8 4 16,-11 7 14-16,-11 7 5 16,-2 7 4-16,5 8 1 0,0 5 6 15,3 8 4-15,8-4 1 16,7 0 4-16,14 1-11 16,8-1-2-16,8-5-6 15,10-6-3-15,6-8-5 16,10 3-2-16,16-6 2 15,5-4 3-15,-2 0 5 16,-3-3 4-16,-8 0 8 16,-8-3 2-16,-10 1 10 15,-9 4 5-15,-10 3-15 16,-15 4-8-16,-9 5-13 16,0 6-4-16,0-1-27 15,-2-1-11-15,5-5-58 16</inkml:trace>
  <inkml:trace contextRef="#ctx0" brushRef="#br1" timeOffset="132022.1929">11205 10786 260 0,'13'-2'99'0,"-5"4"-54"0,6 7-48 0,-9 0 19 16,0 6-6-16,-2 18 2 15,-3 16 0-15,-3 13 0 16,-5 17-6-16,0 7-4 0,0-2-1 16,0-9 7-16,6-20 5 15,4-11 0-15,9-13 0 0,15-16-1 16,9-19 2-16,7-25-7 16,0-22-2-16,-2-15-1 15,-3-13 2-15,-5-7-19 16,-6 9-5-16,-4 0-14 15,-7 17-3-15,-1 9-38 16,-6 18-16-16</inkml:trace>
  <inkml:trace contextRef="#ctx0" brushRef="#br1" timeOffset="132292.678">11880 10780 416 0,'13'-29'156'0,"-16"20"-84"0,1 9-88 0,2-2 23 16,0 6-16-16,-3-2-21 15,-7 25-4 1,-12 19 17-16,-7 23 1 0,-10 14 3 15,2 1 8-15,2-2 2 16,9-12-22-16,4-4-10 16,9-13-51-16,8-20-19 15,10-26 5-15</inkml:trace>
  <inkml:trace contextRef="#ctx0" brushRef="#br1" timeOffset="132653.7843">11867 10749 240 0,'5'-31'90'0,"0"26"-48"0,0 3-45 16,-2 2 19-16,2 2-8 16,1 12 1-16,-1 3-8 15,0 14-2-15,1 18 0 16,-4 10 6-16,1 10 5 0,2-1-5 16,0 0-1-16,1-8-2 15,-1-10 1-15,3-12-11 16,5-9-2-16,6-21-17 15,10-19-8-15,5-24-8 16,1-18-1-16,-4-4 55 0,-2-5 24 16,-5 5 16-16,-3 11 8 15,-2 4-20-15,-1 11-6 16,-2 2-21-16,0 9-8 16,3 9-12-16,-6 9-3 15,-2 15 1-15,-1 16 4 16,-2 22 1-16,-3 17 3 15,-2 14 1-15,0 8 1 16,-1-6-29-16,1-5-10 16,0-15-80-1</inkml:trace>
  <inkml:trace contextRef="#ctx0" brushRef="#br1" timeOffset="132894.6276">12668 10980 364 0,'-8'-9'134'0,"8"12"-72"0,3-8-72 15,-3 5 20-15,3-4-26 16,5 4-4-16,2-2-12 15,11-1-3-15,6 3 19 16,-1 0-22-16,1 3-7 0,-4 3-64 16</inkml:trace>
  <inkml:trace contextRef="#ctx0" brushRef="#br1" timeOffset="133094.6037">12547 11174 220 0,'7'-2'82'0,"4"2"-44"0,13-2-47 0,-14 2 14 16,6 0-7-16,8 0 0 0,16 2-11 16,7 0-5-16,4-4-69 15,2 0-31-15</inkml:trace>
  <inkml:trace contextRef="#ctx0" brushRef="#br1" timeOffset="133407.9909">12853 10813 320 0,'-18'-11'121'0,"23"11"-66"0,1 0-73 16,1 2 16-16,7 0-16 16,7 0-2-16,5 3-2 0,9 1-2 15,10 7 14-15,2 1-2 16,-4-1 1-16,-6 7 13 0,-8-5 8 16,-8 1 26-16,-10-1 11 15,-11 7-10-15,-19 7-7 16,-10 6-20-16,-5 11-6 15,-6 12-32-15,0 3-11 16,3 8-89 0,5-1-50-16,11-37 82 15</inkml:trace>
  <inkml:trace contextRef="#ctx0" brushRef="#br1" timeOffset="133853.7593">13973 10738 388 0,'-3'-25'145'0,"6"17"-78"0,7-8-98 16,-7 5 13-16,-3-4-23 15,0-5-4-15,-5-2-16 16,-9-2-6-16,-9-1 3 15,-17 8 3-15,-5 3 59 16,-8 12 28-16,-8 9 12 16,-5 4 5-16,2 7-17 15,4 8-7-15,1 11-12 0,6 5 8 16,3 5 5-16,8 1-10 0,7 1-3 16,12 1-12-16,12-3-2 15,11 1-16-15,11-6-5 16,10-2 5-16,8-3 6 15,16-1 12-15,5-8 6 16,-2-4 6-16,-6-2 6 16,-10-4 4-16,-11-2 4 15,-8-1 4-15,-13 5 2 16,-16 2-23-16,-18 4-9 16,-8 5-6-16,-3 4 1 0,0-1-34 15,0-6-13-15</inkml:trace>
  <inkml:trace contextRef="#ctx0" brushRef="#br1" timeOffset="134139.5477">13750 10777 280 0,'3'7'107'0,"2"11"-58"0,6 19-51 15,-8-8 20-15,-1 13-13 16,-2 11-1-16,0 13-4 16,0 2-3-16,3 0 2 15,0-10 4-15,2-10 3 0,8-10-5 16,8-16 0-16,6-18-1 0,7-21 2 16,6-21-1-16,-1-19 2 15,1-16-2-15,-3-9-1 16,-2 3-13-16,-4 4-6 15,-10 9-26-15,-10 15-8 16,-6 12-57 0</inkml:trace>
  <inkml:trace contextRef="#ctx0" brushRef="#br1" timeOffset="134424.9698">14430 10621 340 0,'0'-2'129'0,"0"2"-70"0,0 8-73 16,0-1 19-16,-2 6-7 15,-4 18 3-15,-4 18-2 16,-3 21 0-16,-6 18 1 15,-2 23-9-15,-3 3-2 0,3-8 1 16,2-11 4-16,1-18-15 16,5-17-3-16,5-21-76 15,10-25-60 1,6-41 58-16</inkml:trace>
  <inkml:trace contextRef="#ctx0" brushRef="#br1" timeOffset="134784.2263">14504 10475 324 0,'0'-6'121'0,"3"6"-66"0,10 2-69 0,-5 2 17 15,8 3-9-15,5 0 4 16,8 4-1-16,6 6-1 16,-1 1 3-16,-2 4 0 0,-3 4 3 15,-8-1-6-15,-10 5-1 16,-9 1 4-16,-15 5 5 0,-16-1 0 15,-16 0 3-15,-8 3-4 16,3-5 0-16,2-2-6 16,3-5 0-16,6-6-6 15,7 0 1-15,11-5-3 16,8 1 2-16,10-3 3 16,11-2 1-16,8 2 3 15,10-2 3-15,14 2 0 16,13 5 2-16,2 4-4 15,1-2-2-15,-1 9-9 16,-2 1-5-16,-5 8-82 16,-11 6-51-1,-18-4 61-15</inkml:trace>
  <inkml:trace contextRef="#ctx0" brushRef="#br1" timeOffset="134994.2843">13615 11518 320 0,'19'-2'121'0,"13"2"-66"0,26 2-64 0,-16 3 18 15,27-3-9-15,34-2 0 16,22-2-18-16,36-5-8 0,19-4-105 15,18-7-46-15</inkml:trace>
  <inkml:trace contextRef="#ctx0" brushRef="#br1" timeOffset="135520.596">13094 10455 272 0,'-2'-8'104'0,"2"8"-56"0,2 0-56 15,-2 0 16-15,6 2-6 16,4 2 1-16,-2 7-6 16,0 11-2-16,-3 14 2 15,-2 17 1-15,-11 24 4 0,-3 24-1 16,1 18-1-16,-3 7-2 15,-3 2 1-15,0 4-23 16,0-11-12-16,5-2-72 16</inkml:trace>
  <inkml:trace contextRef="#ctx0" brushRef="#br1" timeOffset="135775.1642">13674 10125 292 0,'0'-18'110'0,"8"16"-60"0,7-3-63 0,-7 5 15 16,11 0-5-16,15 3 1 15,17 1 2-15,12-2 2 16,24 0-1-16,19-2-5 0,19 0-2 15,7 0-19-15,-5-2-9 0,5 4-7 16,-7 3-2-16,-14 4-47 16</inkml:trace>
  <inkml:trace contextRef="#ctx0" brushRef="#br1" timeOffset="136000.6498">14801 10416 308 0,'0'0'115'0,"2"6"-62"0,6 19-66 16,-5-6 17-16,2 34-8 0,1 31-1 15,-6 48-18-15,-6 47-10 16,-2 39-32-16,-2 34-13 15,-3 23-14-15,2-3-4 16</inkml:trace>
  <inkml:trace contextRef="#ctx0" brushRef="#br1" timeOffset="136585.6437">14970 11432 328 0,'-10'-4'123'0,"7"4"-66"0,-5 0-69 15,0 0 20-15,-5 2-26 0,-3 5-5 16,-5 1-5-16,-3 12 0 15,-8 7 16-15,-10 10 2 0,-6 12 2 16,-2-3 7-16,5-4 5 16,8-5 4-16,10-4 3 15,12-6-12-15,12-3-4 16,19-2-3-16,16-4 0 16,7-9-2-16,12-7-1 15,17-4 1-15,4-7 4 16,-3-9 16-16,-3-4 8 15,-5-4 5-15,-3-3 1 16,-8 0 2-16,-10 5 1 0,-11-2-3 16,-13 1-3-16,-14 3-20 15,-15 0-8-15,-13 2-28 16,-19 5-10-16,-21 6-23 16,-3 5-8-16,-3 2-21 15</inkml:trace>
  <inkml:trace contextRef="#ctx0" brushRef="#br1" timeOffset="136977.1577">16052 9693 288 0,'-16'-11'107'0,"11"11"-58"0,-3 0-53 0,-2 2 21 16,-6 2-15-16,-8 12-3 0,-5 10 0 15,-14 23 0-15,-12 8 1 16,-19 20-3-16,-6 16 2 0,-4 6-10 16,-4 0-5-16,9-2-23 15,10-9-8-15,14-13-59 16</inkml:trace>
  <inkml:trace contextRef="#ctx0" brushRef="#br1" timeOffset="137173.7806">15293 10184 236 0,'-19'11'90'0,"6"9"-48"0,-5 18-40 16,4-16 19-16,-7 13-4 0,-3 9-1 15,1 0-6-15,7-2-2 16,8-4-4-16,8-10-9 0,16-6-5 16,26-13-16-16,24-22-7 15,32-31-77 1</inkml:trace>
  <inkml:trace contextRef="#ctx0" brushRef="#br1" timeOffset="141810.7172">3305 4156 304 0,'-16'-22'112'0,"8"9"-60"0,0 2-63 15,0 4 18-15,-5-4-7 16,-8-6 2-16,-6-1 1 15,-18-2 1-15,0 5-2 16,-13 1 1-16,-3 10 0 0,-10 6-1 16,-6 18-2-16,-2 2 1 15,-1 16-1-15,-7 8-3 16,2 7 2-16,8 20 3 16,11-1 1-16,8 8-4 15,10 6-1-15,4 9-2 0,14-1 0 16,15 3 3-16,7 5 0 15,8-5-2-15,8-5 2 16,-1-3 1-16,12-3 0 16,5-3 0-16,13-1 0 15,-3-12 0-15,9-1 2 16,-6-1-1-16,-3-2-1 16,-5 5 1-16,-2 2-1 15,-6 4 0-15,-3 18 0 16,-5 10 0-16,-2 15 0 15,-8 7-3-15,-6 1 2 0,-5 2 1 16,-8-6 2-16,-5-7-1 16,-3-11-1-16,-5-7 3 15,3-18 0-15,-1 5-4 16,11-11 1-16,6-15-2 16,15-9 0-16,6-5-5 15,2-2 0-15,3-4-2 16,2 2 3-16,-2-7 2 15,3 0-1-15,-9 5 4 16,-2 2 2-16,-2 8 0 16,-6 19 2-16,-3 21-2 15,-2 16 2-15,-3 22-2 16,-3 26 2-16,-2 27-2 16,0 20-1-16,-9 19 3 15,7 16 0-15,-1 2 5 0,0 7 5 16,-3 2 2-16,6 4 0 15,8 7-3-15,7 11 0 16,17 24-3-16,5 9 0 16,-3 3-5-16,5-3-3 15,6 4-38-15,8 16-17 16,7 16-88 0</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09:53:04.036"/>
    </inkml:context>
    <inkml:brush xml:id="br0">
      <inkml:brushProperty name="width" value="0.05292" units="cm"/>
      <inkml:brushProperty name="height" value="0.05292" units="cm"/>
      <inkml:brushProperty name="color" value="#FF0000"/>
    </inkml:brush>
  </inkml:definitions>
  <inkml:trace contextRef="#ctx0" brushRef="#br0">5069 3426 296 0,'-18'-2'110'0,"15"4"-60"0,3 7-58 0,-2 0 18 0,-1 4-5 15,3 5 4-15,0 11-2 16,-3 4-2-16,3 15-2 16,-2 14-3-16,-1-3 3 0,0 3-2 15,-2 2-1-15,0-7-19 16,0-6-8-16,2-7-76 16,6-11-59-1,-3-22 57-15</inkml:trace>
  <inkml:trace contextRef="#ctx0" brushRef="#br0" timeOffset="346.1583">5051 3349 312 0,'-16'-9'115'0,"11"7"-62"0,-6 2-57 0,3 5 21 16,-5 1-15-16,-6 5-1 15,-10 7-3-15,-2 6-2 16,-4 7 3-16,1 11 0 0,2 15 1 15,0 16-5-15,9 6 1 16,7 12 0-16,10-1 2 16,14 3-1-16,24-16 1 15,18-7-3-15,11-19-1 16,21-18-8-16,11-20-4 16,-6-24 1-16,-5-24 2 15,-10-11 31-15,-9 0 15 0,-21-14 19 16,-15 0 6-16,-17-6-5 15,-15-2-4-15,-21 2-31 16,-25 4-13-16,-15 11-40 16,-18 21-13-16,-30 19-28 15,-13 37-9-15,-13 31-48 16</inkml:trace>
  <inkml:trace contextRef="#ctx0" brushRef="#br0" timeOffset="1950.9392">8723 3305 216 0,'3'-15'82'0,"5"12"-44"0,2 1-42 16,-4-2 15-16,-1 4-10 15,6 0-3-15,5 0 1 16,5 4 2-16,3 1 0 16,5 6-1-16,2 6 1 0,-2-3-4 15,-2 5 2-15,-3 3 1 16,-3-2 2-16,-5 2-1 16,-8 5-1-16,-8 1 1 15,-11 1-1-15,-13 6 0 16,-13 9 0-16,-2 1-3 0,-1 1 0 15,3-4 2-15,8-3 2 16,5-3-2-16,11-12 0 16,10-2 3-16,16-7 1 15,14-6 1-15,10-9 0 16,5-9 2-16,6-10 1 16,2-8 3-16,11-8 4 15,0-7-4-15,0-2 0 16,-8-11-4-16,-9-5-1 15,-6-8-3-15,-12 2-2 16,-10 0 3-16,-11 4 0 0,-10 5 1 16,-16 4 2-16,-22 6-5 15,-12 16-1-15,-22 18-2 16,-23 18-2-16,-12 17 0 16,-7 17 0-16,8 28 3 15,19 3 2-15,15 12-2 16,21 1-2-16,22 1 2 15,26-7 2-15,32-4-5 16,29-4 1-16,18-6-37 16,27-5-15-16,5-8-47 15</inkml:trace>
  <inkml:trace contextRef="#ctx0" brushRef="#br0" timeOffset="5058.9642">15089 3071 296 0,'-5'-22'110'0,"8"22"-60"0,4 5-63 0,-1-5 17 15,-1 4-6-15,6 1 1 16,2 3-2-16,5 3 0 16,4-6 2-16,4 8-2 0,3 0 1 15,-2 3 2-15,-6-3 2 16,-5-4-6-16,-11 4 1 15,-16 7-1-15,-12 6-1 16,-12 14-3-16,-15 6 0 16,-19-2 4-16,3 5 4 15,5-12-1-15,8-1 0 16,11-14 1-16,10-2 0 0,6-7-20 16,15-4-7-1,11-7 14-15,8-9 13 16,10-2 8-16,12-6 5 15,9-7 3-15,6 4-9 16,-5-2-4-16,-6 12-2 16,-5 5-1-16,-5 6 0 15,-5 5 2-15,-11 6-1 16,-8 8 2-16,-11 9-2 16,-7-1 2-16,-11 6 2 15,-9 6 2-15,1-3-3 16,3 3-1-16,2-9 1 15,8 0 0-15,6-2-49 16,10-11-21-16,5-22-38 16</inkml:trace>
  <inkml:trace contextRef="#ctx0" brushRef="#br0" timeOffset="5420.3611">15126 2813 256 0,'-13'0'96'0,"-3"11"-52"0,-10 16-51 0,5-9 14 16,-17 19-10-16,-9 9 2 15,-6 9 1-15,-8 7 2 16,-2 18-1-16,-4 10 4 0,9 3 1 16,13 15-2-16,19-3-3 0,23 1 2 15,24-9 0-15,19-9-12 16,26-15-7-16,16-22-13 15,5-40-7-15,9-26 16 16,-6-23 9-16,-6-19 43 16,-10-9 18-16,-13-5 4 15,-10-6 3-15,-17-7-28 16,-10-6-11-16,-19 12-21 16,-21 6-6-16,-21 8-9 15,-16 22-2-15,-26 18-18 16,-16 15-5-16,-6 9-22 15,3 11-7-15,-2 2-21 16</inkml:trace>
  <inkml:trace contextRef="#ctx0" brushRef="#br0" timeOffset="5930.0186">16698 4141 224 0,'24'-9'85'0,"2"16"-46"0,43 1-28 0,-29-5 21 15,39 3-19-15,43-6-5 16,39 5-3-16,45-5-1 15,46-5-2-15,36-1-19 0,38-5-6 16,33-7-88 0</inkml:trace>
  <inkml:trace contextRef="#ctx0" brushRef="#br0" timeOffset="143372.9052">10718 4304 236 0,'19'-11'90'0,"7"4"-48"0,19-4-51 16,-16 9 14-16,37-2-3 16,19-3 1-16,40 3 1 15,41 4 2-15,46 0-3 16,50 4-4-16,61 7 0 0,60-4-6 16,70-1-3-16,57-1-91 15</inkml:trace>
  <inkml:trace contextRef="#ctx0" brushRef="#br0" timeOffset="146299.9563">6099 9430 216 0,'-8'-2'82'0,"16"6"-44"0,5 3-47 15,-5 6 14-15,5-2-5 16,11 5 0-16,16 8 0 15,12 7 0-15,7 6 0 16,7-6 0-16,16 2 0 0,10-2 0 16,6-9 2-16,19-4 1 15,-1-12 1-15,14-8 0 16,7-4 0-16,-7-16 0 0,8-9 0 16,-6-7-2-16,-13-13 1 15,-3-8 0-15,-12 2 3 16,-17 4-1-16,-18 0 0 15,-16 4 3-15,-16 3 5 16,-16-3 4-16,-11 5 4 16,-18 2-2-16,-21-2-2 15,-10 0-5-15,-14 0 0 16,-24 7-5-16,-10 6-2 16,-30 9-2-16,-15 6-3 15,-35 16-19-15,-15 25-8 16,-25 21-19-16,-25 35-7 0,7 19-24 15,8 12-49 1,21 1 31-16</inkml:trace>
  <inkml:trace contextRef="#ctx0" brushRef="#br0" timeOffset="147038.9182">5487 10414 216 0,'-13'-3'82'0,"11"3"-44"0,2 0-47 0,0 3 12 16,5-1-7-16,5 0 3 0,9-2 4 15,10 2 3-15,8 3-2 16,5 1-3-16,3 5 0 0,3 0 1 16,5 2 1-16,5 5-1 15,3-2 1-15,-3 1-4 16,-2-4 0-16,2-8 1 16,11-3 2-16,2-6-1 15,1-5 2-15,-6-4-4 16,0-3-2-16,5 5-1 15,-2 5 3-15,-3-1-2 16,-7 7 1-16,-9 4 2 16,-5 3 0-16,2 2 0 15,9 2 2-15,0 2-1 16,2-2 2-16,-3 0-2 0,1 0-1 16,2-2 3-16,11-3 2 15,2-3-2-15,1-6-2 16,-1-5-11-16,14-10-4 15,5-2-13-15,-11-4-3 16,-7 0-4-16,-9 8 1 16,-5-1 20-16,1 6 12 15,-4 2 8-15,1 4 4 16,-3 3 6-16,10-2 1 16,1-3-9-16,4 7-3 15,-1 7-6-15,-7-1-1 16,-7 5-1-16,-5 3-2 15,-6 1-68-15</inkml:trace>
  <inkml:trace contextRef="#ctx0" brushRef="#br0" timeOffset="147590.9763">7967 10566 324 0,'-16'-7'121'0,"13"3"-66"0,3-1-64 16,0 1 9-16,0-1-4 16,0 3 1-16,-3 2 5 15,1 0-1-15,-6 0 2 0,0 7 2 16,-5-1-2-16,-6 3-2 16,-5 0 0-16,-5 9 1 15,-2-1-6-15,-1 5 1 16,3 5-10-16,2 2-2 15,6-3-12-15,5 0-3 0,8-1-4 16,8-5-1-16,6-1 12 16,15-3 6-16,8-3 11 15,5-6 5-15,3-5 11 16,0-4 3-16,0-5 5 16,0-4 1-16,0 2 7 15,0 0 4-15,-5-4-8 16,-8 4 0-16,-5 1-2 15,-9-1 0-15,-7-5-9 16,-9 3-2-16,-7-2-23 16,-5-4-10-16,-6-10-28 15,-8-10-12-15,-5-7-52 16</inkml:trace>
  <inkml:trace contextRef="#ctx0" brushRef="#br0" timeOffset="148057.231">8644 8870 316 0,'-11'-4'121'0,"11"6"-66"0,0 0-66 16,0 3 18-16,0 1-9 16,3 12-2-16,-3 10 0 15,-5 17 0-15,-3 23 3 16,-5 11 0-16,-6 18 3 0,-2 14-1 16,-6 5 2-16,-2 12-2 15,5-13-1-15,3-9-2 16,8-14 1-16,3-10-28 0,2-16-13 15,0-15-27-15,-3-7-12 16,-2-18-9 0</inkml:trace>
  <inkml:trace contextRef="#ctx0" brushRef="#br0" timeOffset="148282.4644">8221 9765 192 0,'5'0'71'0,"3"5"-38"0,5 4-30 0,-5-3 15 16,3 10-9-16,-1 10-3 0,3 7-1 16,3 7 1-16,0 2-3 15,-3 4 7-15,-2-6 5 0,0-5 13 16,-1-4 6-16,-2-2-13 16,0-14-4-16,5-6-5 15,14-16 0-15,12-26-26 16,20-40-13-16,23-44-105 15</inkml:trace>
  <inkml:trace contextRef="#ctx0" brushRef="#br0" timeOffset="148792.3775">12592 9721 200 0,'45'-6'74'0,"2"8"-40"0,59 7-35 16,-50-5 15-16,41 7-8 16,41-4 2-16,42-3-5 15,42-4 0-15,43-7-1 16,34-4-2-16,34-2 3 0,24 4-4 16,38-4 0-16,12 0 1 15,14 2 0-15,7 4-16 16,4 10-4-16,-4 5-19 0,-2 12-5 15,-13 11-30 1</inkml:trace>
  <inkml:trace contextRef="#ctx0" brushRef="#br0" timeOffset="149437.6571">12470 10561 244 0,'21'0'90'0,"21"7"-48"0,46-3-45 0,-20-1 16 0,54-6-3 16,61-6 1-16,63-6-8 15,58-9-3-15,56-7-1 16,39-4 4-16,49 2 6 0,25 4-16 15,35 11-7-15,21 5 2 16,35 17 2-16,44 19-96 16</inkml:trace>
  <inkml:trace contextRef="#ctx0" brushRef="#br0" timeOffset="153206.7032">1752 9181 204 0,'-37'-68'77'0,"31"32"-42"0,4-17-26 16,-1 34 19-16,3-12-1 15,0-2 1-15,0-3-2 16,0 3 1-16,-3 2-15 16,1 3 0-16,-4 4 1 0,-7 2-5 15,-5 8-2-15,-6 10-3 16,-5 19 0-16,-14 21-4 16,-7 12-2-16,-16 18 2 15,2 14 0-15,12-1-2 0,4-2 0 16,16 0 2-16,6-6 0 15,7-7-4-15,14-9 1 16,13-13-20-16,26-11-7 16,11-18 9-16,11-15 7 15,23-11 8-15,8-10 4 16,-12 1 2-16,-12 5 1 16,-10 1 2-16,-16 8 1 15,-11 5 14-15,-4 10 8 16,-14 17-8-16,-11 14-4 15,-18 10-11-15,-16 16-1 0,0 2-1 16,-3-2 0-16,11-13-36 16,13-11-15-16,8-18-69 15</inkml:trace>
  <inkml:trace contextRef="#ctx0" brushRef="#br0" timeOffset="153477.3923">1913 8965 264 0,'0'-2'99'0,"3"2"-54"0,5 2-53 16,-6 2 18-16,3 12-5 15,1 17 4-15,-1 18 0 16,0 8 2-16,1 12-6 16,4 8 1-16,-2-2 4 0,5-11-4 15,-2-13 2-15,-3-11-3 0,16-24-3 16,2-34-1-1,6-19-14-15,-6-16-4 16,-2-10 7-16,-5-5 4 16,-1 4 5-16,-5 2 3 15,-5 7-21-15,3 7-9 16,0 9-88 0</inkml:trace>
  <inkml:trace contextRef="#ctx0" brushRef="#br0" timeOffset="153746.8463">2643 8795 340 0,'-8'-22'129'0,"3"24"-70"0,5-6-62 15,0 4 22-15,-3 4-14 16,-2 12-3-16,-3 12-6 16,-2 19 0-16,-4 19 2 15,-4 22 1-15,-3 9 1 0,-6 5-5 16,3-3 1-16,3-13-42 16,5-11-19-16,14-16-69 15</inkml:trace>
  <inkml:trace contextRef="#ctx0" brushRef="#br0" timeOffset="154092.978">2646 8961 268 0,'2'2'101'0,"6"7"-54"0,8 21-46 0,-8-12 19 15,8 13-7-15,0 9 0 16,3 6-5-16,-6-4-3 15,0-7-2-15,0-6 0 0,0-9 0 16,3-5-26-16,3-24-11 0,5-30-38 16,2-19-15-16,3-15-9 15,3-10 230 17,8-17-64-17,-6 30-12-15,-2 21-28 16,-6 23-16-16,-2 26-6 15,0 29 0-15,-6 24-5 16,1 24 0-16,-3 24 1 0,-3 16-2 16,0 15-2-16,3 7-26 15,-8 9-12-15,0-3-94 16</inkml:trace>
  <inkml:trace contextRef="#ctx0" brushRef="#br0" timeOffset="154422.5932">1442 9906 220 0,'-19'9'82'0,"25"-7"-44"0,7 9-44 0,-2-4 12 0,15 4 0 16,40-2 4-16,16-5-1 16,43-4 2-16,25-11-6 15,25-11-1-15,39-11 2 0,38-11 1 16,18-11 1-16,26-9-92 15,11 5-67 1,-11 10 52-16</inkml:trace>
  <inkml:trace contextRef="#ctx0" brushRef="#br0" timeOffset="155308.6765">1201 8811 364 0,'-39'8'137'0,"28"6"-74"0,-2 12-71 16,5-13 21-16,-3 16-16 16,3 22 0-16,0 39-1 15,0 29-1-15,8 40 4 16,3 33-20-16,5 22-8 0,5-5-7 15,8-10-4-15,1-32-81 16,1-46-44-16,4-72 81 16</inkml:trace>
  <inkml:trace contextRef="#ctx0" brushRef="#br0" timeOffset="155548.1641">1524 8416 228 0,'24'-9'85'0,"5"0"-46"0,42 7-46 0,-36 4 14 15,2 1-5-15,13-1 3 16,22-2-4-16,12 2-3 0,1-9 1 16,23 3 2-16,3-7 2 0,22 2-1 15,-1-2 1-15,0 0-20 16,14 4-8-16,-11-4-20 15,2-4-10-15,-7 2-21 16</inkml:trace>
  <inkml:trace contextRef="#ctx0" brushRef="#br0" timeOffset="155818.1441">3418 8451 296 0,'-13'2'112'0,"13"3"-60"0,11 8-65 0,-9 0 17 16,6 18-6-16,0 20 1 15,-2 28 1-15,2 25 2 16,-6 24-1-16,1 26-3 0,-1 23 1 15,4 10-1-15,2 0-2 16,8-15-103 0,-3-24-63-16,-5-42 73 15</inkml:trace>
  <inkml:trace contextRef="#ctx0" brushRef="#br0" timeOffset="156375.1092">3709 9836 208 0,'-7'-29'77'0,"7"20"-42"0,-3 1-19 0,0 5 24 16,1-1-10-16,-1 0 0 16,0 1-8-16,1 1-4 15,-1 0-10-15,-2 0-3 0,2 4-1 16,-2 2-2-16,-6 7 1 15,1 14-7-15,-4 10 1 16,-7 11-1-16,-5 9-1 16,-1 3 6-16,-2 1 1 15,5 1-3-15,11-12-1 16,8-8-10-16,5-7-3 0,10-9-8 16,9-15-2-16,5-11-1 15,5-16 4-15,3-4 10 16,7-6 6-16,6-6 7 15,0 4 4-15,0-4 9 16,-8 4 3-16,-5 3-4 16,-8 1-3-16,-8 1-3 15,-8 8-2-15,-11-1-3 16,-10 3-2-16,-19 2-37 16,-5 4-17-16,-5-5-50 15</inkml:trace>
  <inkml:trace contextRef="#ctx0" brushRef="#br0" timeOffset="157064.5379">2342 10054 256 0,'-14'2'96'0,"12"3"-52"0,2 4-51 0,0 2 14 16,0 11 6-16,2 22 8 15,4 13-4-15,4 18-2 0,3 18-8 16,-5 10-5-16,-2 8 1 0,-1 10-2 15,-2-11 2-15,-3-4-24 16,0-11-8-16,-8-12-96 16</inkml:trace>
  <inkml:trace contextRef="#ctx0" brushRef="#br0" timeOffset="157292.3403">2233 10998 208 0,'-3'-2'77'0,"3"6"-42"0,0-4-23 16,0 0 19-16,0 4-12 16,0 5-3-16,3 5-3 15,0 12-1-15,-1 9-6 16,4 3 5-16,-1-1 2 0,6-4-4 0,2-6-1 16,5-10-4-16,14-10-3 15,8-18 0-15,2-22 1 16,3-22-19-16,-5-31-6 15,-6-40-103 1</inkml:trace>
  <inkml:trace contextRef="#ctx0" brushRef="#br0" timeOffset="158145.7223">1236 11487 300 0,'-16'-11'112'0,"16"2"-60"0,0 7-56 0,0 4 21 16,0 5-15-16,5 6-1 16,0 20-1-16,6 29 0 15,5 26 0-15,2 25 2 0,3 15 1 16,3 2-1-16,-8-7 1 16,-5-17-2-16,2-18 2 15,0-17-31-15,0-27-11 16,3-26-88-1</inkml:trace>
  <inkml:trace contextRef="#ctx0" brushRef="#br0" timeOffset="158385.572">1439 11450 228 0,'3'-2'88'0,"2"2"-48"0,3 2-49 15,-2 2 14-15,-1 5-5 16,3 2 0-16,0 0-3 15,0 2 2-15,2 3 1 16,3 4 0-16,-2-1 2 0,-3 15 1 16,-5 7 1-16,-9 17-2 15,-7 10-2-15,-11 7 1 16,-7 0 1-16,-1-7 1 16,-3-12 1-16,17-15-20 0,10-8-9 15,13-6-71 1</inkml:trace>
  <inkml:trace contextRef="#ctx0" brushRef="#br0" timeOffset="158986.1432">1823 11875 180 0,'5'-11'68'0,"-5"5"-36"0,3-10-33 0,-6 12 12 16,-2-3 6-16,-3 3 4 0,-3 4 0 15,-12 4 2-15,-6 7-13 16,-3 9-3-16,-3 7-3 0,9 10-5 16,5 9 1-16,5 5 0 15,5-2 0-15,6-7 0 16,5-5 2-16,13-6-3 16,3-14 0-16,11-5 1 15,4-24 2-15,-2-18-10 16,1-23-4-16,-4-11-12 15,-2 4-5-15,-8 10 18 16,-3 12 8-16,-2 9 25 16,-1 10 13-16,-5 3-12 15,1 14-4-15,-1 11-17 16,0 13-4-16,1 4 3 16,-1 12 1-16,-5 6 0 0,0 0-2 15,0 2-6-15,-5-13-1 16,5-8-37-16,7-32-59 31,4-22 7-31,-3-8 45 16,11-12 35-16,4-6 22 15,-1 0 37-15,1 7 17 16,-4 8-14-16,-1 9-6 16,1 13-19-16,-3 7-6 15,5 7-9-15,-5 15-4 0,0 4 1 16,-3 12 2-16,-5 6 4 15,-3-4 7-15,-2-5 2 0,-6-2-3 16,-2-7 1-16,0-1-3 16,-3-12 2-16,2-11-17 15,4-13-6-15,2-11-18 16,5-5-7-16,3 5-77 16</inkml:trace>
  <inkml:trace contextRef="#ctx0" brushRef="#br0" timeOffset="159378.3033">2458 11829 208 0,'8'-4'77'0,"-11"1"-42"0,1-1-34 16,-4-3 16-16,-2-4-7 16,-5-2 0-16,0-7-4 15,-8 3-1-15,0-5-3 0,5 6 3 0,-5 5 1 16,5 5 11-1,0 6 4-15,0 8-14 0,3 12-5 16,5 9-2-16,0 2-1 16,3 4-2-16,-1-6 0 15,6-3 2-15,6-4 2 16,-1-6 0-16,3-5-1 16,0-11 1-16,16-14 1 15,-3-3-14-15,0-10-7 16,0-4 12-16,-8 3 5 15,0-1 3-15,-2 9-1 16,0 3 7-16,-1 6 3 0,-2 6-3 16,5 3-2-16,-2 9-5 15,0 4-2-15,2 6-6 16,3-3 0-16,-3-1-23 16,0-2-7-16,3-7-62 15</inkml:trace>
  <inkml:trace contextRef="#ctx0" brushRef="#br0" timeOffset="159737.3548">2738 11721 300 0,'-29'-18'112'0,"27"12"-60"0,-12 4-52 0,9 4 21 15,3-2-14-15,-1 2-4 16,0 9-5-16,1 11 1 15,2 22 1-15,5 31-5 0,8 27 1 0,8 43 4 16,6 25 2-16,-1 17 0 16,1-21-2-16,-6-27 3 15,-5-29 0-15,-8-29-19 16,-3-28-9-16,-8-35-106 16</inkml:trace>
  <inkml:trace contextRef="#ctx0" brushRef="#br0" timeOffset="159993.4663">2598 11662 220 0,'0'-5'82'0,"6"-2"-44"0,4 3-42 16,-2 2 15-16,5 6-8 15,11 3-2-15,8 4 2 16,2 11 0-16,-2 4-1 0,-6 5 1 0,-2 5 0 15,-8 5 5-15,-11 1 3 16,-7 5-4-16,-11 6-2 16,-11-1 0-16,-3-1-1 15,3-9 0-15,1-7 0 16,7-8-44-16,5-29-91 31</inkml:trace>
  <inkml:trace contextRef="#ctx0" brushRef="#br0" timeOffset="160637.2419">2897 11869 200 0,'27'11'77'0,"-17"-9"-42"0,19-2-32 16,-13 0 17-16,21-4-8 16,0-7 1-16,0-9-6 15,-2-2-2-15,-6-16-2 16,-8-1-16-16,-5-12-4 0,-6-2-46 15,-12 2 5 1,-14 9 55-16,0 11 38 16,-8 9 23-16,0 5-20 15,3 8-12-15,3 7-16 16,2 11-9-16,5 10-2 0,6 6-1 16,8 10-2-16,10 2 0 15,5-1 3-15,6-5 0 16,-3-9 1-16,6-11 0 0,-1-9 0 15,1-9-5-15,-9-13 1 16,1-2 0-16,-3-2-1 16,-3 6 8-16,-3 1 3 15,1 6 5-15,-3 2 4 16,-3 0-8-16,3 7-4 16,3 4-5-16,-1 9 1 15,1 0-1-15,0 11 0 16,-3 5 4-16,-1 1 1 15,7-3-1-15,-1-6 1 16,3-5-7-16,2-12-1 16,6-18-7-16,5-8 0 0,-5-11-1 15,5-14 3-15,-2-1 6 16,-6-1 4-16,-3 2-1 16,-2 12 0-16,-3 8 3 15,-2 7 1-15,0 11 7 16,4 22-3-1,-4 7 1 1,2 11 0-16,0 4-2 16,6 2 1-16,5-2-6 15,-3-4-3-15,-3-10-8 16,1-1-4-16,-3-7-8 16,-3-6-1-16,6-12-10 15,-6-20-4-15,8-19-42 16</inkml:trace>
  <inkml:trace contextRef="#ctx0" brushRef="#br0" timeOffset="161163.2179">4030 11066 196 0,'8'13'74'0,"-1"3"-40"0,7 8-38 0,-6-11 13 16,8 9-5-16,7 5 0 16,1-1 6-16,3 10 4 15,-4-1-7-15,-1 0 5 0,-4 3 3 16,-5-3 4-16,1-2 1 15,-4-4-9-15,1-7-2 16,-3-5-5-16,5-6-7 16,0-6-5-16,-2-14-10 15,-3-2-3-15,-6-5 2 16,-4-8 1-16,-9-2 11 16,-2-3 3-16,-3 7 6 15,0 2 1-15,3 5 10 16,2 2 3-16,3 4-10 15,3 2-3-15,2 1-7 16,6 1-2-16,5 1 3 16,5-3 3-16,3 0-1 15,5-4 0-15,3-6-1 16,0-3-2-16,0-2-6 16,-6-5-2-16,-5 3 7 15,-7 0 2-15,-4 2 9 16,-4 4 4-16,-4 5 6 15,-1 2 4-15,-7 7-1 16,1 6 0-16,-3 7-15 0,0 10-4 16,0 8-3-16,6 8 1 15,5 5-1-15,5 8-1 16,5-1 3-16,5-1 0 16,4-6 5-16,2-9 2 15,5-7-2-15,3-13-3 16,7-11-29-16,1-20-14 15,-8-15-66 1</inkml:trace>
  <inkml:trace contextRef="#ctx0" brushRef="#br0" timeOffset="161313.3323">4411 11029 220 0,'-16'-7'85'16,"10"5"-46"-16,4 2-48 0,2 0 14 0,0 0-7 15,5 0-2-15,6-7 3 16,10-2 0-16,11-4 1 15,7 0 0-15,4-2 2 0,-4-1-14 16,1-2-7-16,0 5-70 16</inkml:trace>
  <inkml:trace contextRef="#ctx0" brushRef="#br0" timeOffset="161508.8375">4609 10916 276 0,'-13'9'104'0,"8"0"-56"0,2 9-54 0,0 1 17 15,1 17-9-15,-1 14-2 16,3 17 3-16,0 10 0 16,3 11-1-16,2-4-30 0,3-9-11 15,0-14-76 1</inkml:trace>
  <inkml:trace contextRef="#ctx0" brushRef="#br0" timeOffset="162033.6275">4736 11302 196 0,'5'0'74'0,"1"-2"-40"0,12 0-38 0,-7-5 13 0,13-4-14 15,5-9-4-15,2-11-53 16,-1-8-23-16,-9-5 21 15,-8-3 13-15,-8 8 242 32,-31 6-91-17,2 15-26-15,3 7-48 16,2 20-25-16,3 17-4 16,3 18 2-16,3 11 0 15,4 7 3-15,4 0 1 0,2-7-4 16,5-7 1-16,3-12-5 15,13-14-1-15,0-18-13 16,6-17-5-16,-1-16 8 16,-2-4 4-16,-3-4 8 0,0-3 4 15,0-2 3-15,-2 2 3 16,-1 7-3-16,-2 5-2 16,0 6 2-16,3 11 0 15,2 8-4-15,0 19 1 16,3 17-7-16,0 9-3 15,-11 6 8-15,3 1 5 16,-16-3 12-16,0-8 8 16,-3-14-10-16,0-6-4 15,3-18-15-15,0-20-4 16,6-18 0-16,10-15 4 16,7-24 1-16,12-2 3 15,-1 4-4-15,1 6 0 16,-4 10-30-16,4 8-12 0,2 12-37 15</inkml:trace>
  <inkml:trace contextRef="#ctx0" brushRef="#br0" timeOffset="162529.3601">881 12857 208 0,'0'8'77'0,"3"-8"-42"0,31 3-41 0,-10 3 14 0,10-4-5 16,14-4 3-16,37-7-3 15,18-2-2-15,48-11 0 16,29-2-1-16,21-9 2 0,42-9-1 16,32-15-1-16,29-9 1 15,38-9 1-15,39-7-1 16,24-4 2-16,21-2 0 16,2 0 3-16,41 6-12 15,4 7-5-15,22-6-28 16,13 8-13-16,-21 11-30 15</inkml:trace>
  <inkml:trace contextRef="#ctx0" brushRef="#br0" timeOffset="163384.3803">931 10912 288 0,'-55'-5'107'0,"44"10"-58"0,1-1-53 16,4 3 21-16,-2 4-18 15,6 2-3-15,2 14-1 16,2 14 3-16,6 26 1 16,8 27 1-16,3 30 0 0,7 26 0 15,-2 24 2-15,0 20-3 16,-8 7 0-16,-11-14-10 0,0-17-3 16,1-36-17-16,-4-39-6 15</inkml:trace>
  <inkml:trace contextRef="#ctx0" brushRef="#br0" timeOffset="163729.7049">1484 11015 228 0,'8'-2'85'0,"5"2"-46"0,22-2-48 16,-3 0 14-16,23-3-5 16,1-3 0-16,23-3-3 15,22-3 0-15,-3-3 2 16,26-3 0-16,-2-7 1 0,28-3-3 16,-1-8 2-16,20 1 1 15,-2-3 2-15,15-6-1 16,-12 4-1-16,17 2 1 15,-12 0-1-15,16 3 0 16,-17 2 0-16,11-3 2 16,-18 5 3-16,5 7-4 15,-13 6-1-15,-16 2-24 16,-3 9-10-16,-13 5-55 16</inkml:trace>
  <inkml:trace contextRef="#ctx0" brushRef="#br0" timeOffset="163985.5293">5495 10722 256 0,'-18'27'96'0,"13"1"-52"0,2 30-45 0,3-16 20 0,0 26-7 16,0 29 3-16,3 20-8 16,5 24-4-16,-1 15-2 15,4 19-10-15,8 14-2 0,7 10-51 16,6 8-24-16,-3 2-16 16</inkml:trace>
  <inkml:trace contextRef="#ctx0" brushRef="#br0" timeOffset="164480.6188">5704 12078 256 0,'-15'-2'96'0,"4"0"-52"0,0 2-38 0,3 4 20 16,1 1-16-16,-4 3-3 15,-10 6-5-15,0 8-2 0,-3 9 1 16,-3 8-6-16,4 12 1 0,-4 11 0 16,-2 2 2-16,2-7 1 15,6-8 3-15,5-8-3 16,9-12-2-16,9-5-9 16,6-10-5-16,5-8 2 15,11-8 1-15,18-11 4 16,3-5 4-16,0-4 3 15,-5-2 2-15,-3 2-2 16,-5-3 2-16,-6-3 7 16,-4-3 4-16,-4-2-5 15,-5-9-3-15,-5-7-61 16,-16-23-69 0,-18-23 24-16</inkml:trace>
  <inkml:trace contextRef="#ctx0" brushRef="#br0" timeOffset="165472.0986">3003 6174 288 0,'0'0'107'0,"3"2"-58"0,5 7-55 0,-6 2 17 16,4 13-7-16,7 18 2 15,5 22-1-15,1 28 2 16,-3 19-4-16,-6 19 3 0,1 20 0 15,-6 13 0-15,-5 15-1 16,0 16-6-16,-2 3 1 0,-1 3-22 16,0-19-8-16,-2-31-31 15,2-35-12-15,-7-54-32 16</inkml:trace>
  <inkml:trace contextRef="#ctx0" brushRef="#br0" timeOffset="165725.4189">2950 7856 308 0,'0'33'115'0,"0"-18"-62"0,5 12-57 0,-2-9 18 15,5 6-10-15,3 4-1 16,-1 1 5-16,6-2 5 15,5-1-7-15,0-8-1 0,3-5-1 16,3-11-2-16,2-15-2 16,2-25-26-16,7-70-10 15,-9-112-103 1</inkml:trace>
  <inkml:trace contextRef="#ctx0" brushRef="#br0" timeOffset="169465.9469">585 11889 288 0,'-43'-14'107'0,"41"12"-58"0,-1 0-59 16,3 2 12-1,11 0-7-15,2 2-13 16,5 3-3-16,4 3 11 16,-1 1-11-16,5 0-2 0,3-2-50 15,-2-1-46 1,2 1 35-16</inkml:trace>
  <inkml:trace contextRef="#ctx0" brushRef="#br0" timeOffset="169765.348">500 12226 256 0,'-29'0'96'0,"18"2"-52"0,6 3-49 0,2 1 17 0,3 3-14 15,3 6 0-15,2 14-2 16,6 13 2-16,0 22 1 16,4 18 1-16,4 26 0 0,2 17 0 15,0 23 2-15,3 11-3 16,-5 4-2-16,-4-7-1 16,1-14 0-16,-2-19-26 15,-6-26-10-15,-3-18-57 16</inkml:trace>
  <inkml:trace contextRef="#ctx0" brushRef="#br0" timeOffset="170020.395">458 13624 236 0,'8'20'90'0,"5"6"-48"0,8 27-42 0,-5-29 18 16,8 25-8-16,8 6 0 16,-3 4-6-16,-3-6-1 15,1-9-1-15,-1-13-2 0,-7-9 3 16,2-15-7-16,0-18-1 16,3-24-1-16,-6-18 2 15,-5-29-9-15,3-26-2 16,-2-31-91-16</inkml:trace>
  <inkml:trace contextRef="#ctx0" brushRef="#br0" timeOffset="171765.3559">1238 13410 292 0,'-8'0'110'0,"11"-2"-60"0,10-3-61 15,6 1 16-15,10-5-6 16,11-2 0-16,-3-7-4 16,13-4 1-16,11-4 2 15,5-3-19-15,0 1-6 0,-16 8-85 16</inkml:trace>
  <inkml:trace contextRef="#ctx0" brushRef="#br0" timeOffset="172047.5354">1537 13544 280 0,'-16'-4'107'0,"14"2"-58"0,2 2-53 0,0 0 21 15,0 0-13-15,0 0-2 16,0 6-1-16,0 1-1 16,0 6 0-16,2 20-5 0,1 14 1 0,0 17-7 15,-3 8-3-15,0 1 12 16,2-5 7-16,4-10 8 16,9-10 4-16,23-6-9 15,9-13-2-15,1-16-6 16,-1-11-3-16,4-17-25 15,7-18-9-15,-3-18-82 16</inkml:trace>
  <inkml:trace contextRef="#ctx0" brushRef="#br0" timeOffset="172214.307">1593 13880 292 0,'-40'46'110'0,"32"-35"-60"0,3-2-61 0,5-5 18 16,5-2-16-16,6-2-4 16,15-4-18-16,14-7-5 15,-3-9-71-15,8-9-33 16</inkml:trace>
  <inkml:trace contextRef="#ctx0" brushRef="#br0" timeOffset="172498.1548">1950 13796 248 0,'0'-2'93'0,"0"2"-50"0,3-9-48 0,-1 4 15 0,1-3-11 15,5-6 1-15,8-3 0 16,-3-3 0-16,-2-2 0 16,-1 0 0-16,3 4 2 0,-2-2-3 15,2 7 0-15,6 2-1 16,-1 0 0-16,1 7 0 15,2 1 0-15,0 8 0 16,6 12 0-16,-6 5 4 16,3 9 1-16,-3 0-1 15,2 2-2-15,-7-2 1 16,3-4-1-16,-3-10-42 16,-3-6-17-16,-2-15-34 15</inkml:trace>
  <inkml:trace contextRef="#ctx0" brushRef="#br0" timeOffset="172695.6813">2312 13589 220 0,'-7'-31'85'0,"1"24"-46"0,4-11-35 0,-1 14 21 16,3 0-12-16,0 1 0 15,0 1-5-15,0 0-3 16,0 6 0-16,-3 10 1 16,-2 17 1-16,-3 13 1 15,-3 13-4-15,-4 11-1 16,1 9-1-16,1 3 1 15,0-5-22-15,2-13-7 16,3-7-71 0,8-24-51-16,6-29 55 15</inkml:trace>
  <inkml:trace contextRef="#ctx0" brushRef="#br0" timeOffset="172902.7747">2561 13564 264 0,'3'0'101'0,"-3"3"-54"0,2 3-39 16,-2 3 24-16,0 9-11 16,0 8-2-16,0 18-11 15,3 22-3-15,2 27-3 16,3 19-2-16,0 16 3 0,3 0-2 16,-1-11-1-16,1-13-2 15,2-25 1-15,6-31-74 16,-1-37-34-16,-12-35-9 15</inkml:trace>
  <inkml:trace contextRef="#ctx0" brushRef="#br0" timeOffset="173114.5803">2617 13388 236 0,'8'-9'88'0,"5"2"-48"0,3-4-47 0,-6 9 14 16,6 0-7-16,3 2 0 15,-3 4 2-15,2 7 1 16,-7 5-1-16,-3 13-4 0,-6 12 1 16,-12 17-1-16,-9 1-2 15,-2 3 5-15,3-2 3 16,-1-10-17-16,6-1-8 0</inkml:trace>
  <inkml:trace contextRef="#ctx0" brushRef="#br0" timeOffset="173282.8913">2858 13767 220 0,'18'2'85'0,"-5"-4"-46"0,11-7-37 16,-13 1 17-16,-1-4-12 15,9-14-4-15,-1-9-40 16,1-12-15-16,-9-8-40 15,-4 0-17-15</inkml:trace>
  <inkml:trace contextRef="#ctx0" brushRef="#br0" timeOffset="173430.3622">2955 13320 256 0,'-21'17'96'0,"11"1"-52"0,-6 15-47 0,10-13 16 16,1 15-9-16,0 14-3 16,2 6 8-16,3 0 6 15,3-2-7-15,0-7-2 0,4-6-2 16,4-9-9-16,5-12-2 15,0-16-25-15,10-19-9 16,6-21-72 0</inkml:trace>
  <inkml:trace contextRef="#ctx0" brushRef="#br0" timeOffset="173759.0963">3180 13432 236 0,'8'-7'90'0,"-5"7"-48"0,7 0-42 0,-7 3 18 0,0-1-3 15,-1 7 3-15,4 4-1 16,-1 11-1-16,-2 14-8 15,-3 6 1-15,0 2 2 0,-3 2-2 16,-2-6 2-16,2-6-6 16,3-10-1-16,0-13-26 15,5-10-11-15,3-17-14 16,6-21-6-16,-4-11 18 16,1 4 7-16,-3-2 20 15,0 6 7-15,-1 7 15 16,4 5 8-16,-3 4 4 15,-3 6 2-15,6 8-7 16,-1 3-2-16,4 5 0 0,-4 11 2 16,1 9 0-16,-3 9-1 15,-3 10-8-15,0-1-5 16,1 2-7-16,-4-5-2 16,4-6-61-16,7-12-25 15,0-12-35 1</inkml:trace>
  <inkml:trace contextRef="#ctx0" brushRef="#br0" timeOffset="173939.5842">3643 13342 308 0,'0'6'115'16,"0"1"-62"-16,3 10-51 0,-3-5 25 0,0 7-14 15,0 8 0-15,0 8-5 16,-3 16 0-16,-2-5-5 15,0-2-4-15,-1-6 0 0,1-7-56 16,-5-20-119 0</inkml:trace>
  <inkml:trace contextRef="#ctx0" brushRef="#br0" timeOffset="174076.4203">3649 13130 192 0,'2'7'74'0,"6"-1"-40"0,8 3-40 0,-8 0 14 16,5 0-91-1,11 4-36-15</inkml:trace>
  <inkml:trace contextRef="#ctx0" brushRef="#br0" timeOffset="174285.5663">3754 13679 276 0,'3'2'104'0,"5"-2"-56"0,24-2-56 0,-19 0 18 16,6-7-11-16,4-7-2 0,4-14-3 15,-1-12-1-15,-2-11 4 16,0-18-43-16,-11 1-18 0,-5-3-37 15</inkml:trace>
  <inkml:trace contextRef="#ctx0" brushRef="#br0" timeOffset="174643.8346">3905 13057 212 0,'-31'20'82'0,"15"-5"-44"0,0 23-42 16,10-12 15-16,1 12-8 16,-3 13-2-16,8 8 6 15,0 9 5-15,3 3-6 16,2-3 8-16,3-10 3 0,5-10-7 15,6-13-1-15,2-10-16 16,0-10-8-16,0-13 1 16,1-10 0-16,-1-14 4 15,0-9 4-15,0-11 3 0,-2-5 2 16,4-5-2-16,6-8 2 16,-2 9 1-16,-3 7 0 15,-3 5-3-15,-3 10 2 16,-2 7 3-16,0 9 3 15,-3 8 11-15,-2 10 7 16,0 3-8-16,-3 12-1 16,-3 2-2-16,0 5 2 15,-2-3-3-15,-1-4-1 16,-2 0-6-16,3-7-3 16,0-6-22-16,5-10-9 0,2-19-20 15,3-22-7-15,3-9-42 16</inkml:trace>
  <inkml:trace contextRef="#ctx0" brushRef="#br0" timeOffset="174800.9272">4477 12980 208 0,'5'9'79'0,"8"2"-42"0,11 15-34 16,-19-15 17-16,1 7-3 16,2 6-1-16,0 12-8 15,-1 5-5-15,4 1-2 16,0 2-10-16,-1-4-2 0,3 0-78 15,1-9-50 1,-1-16 55-16</inkml:trace>
  <inkml:trace contextRef="#ctx0" brushRef="#br0" timeOffset="175275.1901">4781 12949 280 0,'-8'2'107'0,"3"1"-58"0,-3 1-44 0,3 0 22 16,-1 3-17-16,-2 4-3 15,0 2-5-15,-5 5-2 16,-3 6 1-16,0 7-1 0,-7 11 0 16,-1 9-5-16,5 2 1 15,3-1 2-15,11-3 3 0,8-7-2 16,10-2 0-1,6-12-1-15,4-6-2 0,9-15 0 16,13-12 0-16,5-19-6 16,3-13-4-16,-2-12 3 15,-7-6 2-15,-6 0 5 16,-4-5 4-16,-2-1 1 16,-6-3-1-16,-7 6 3 15,-6 3 0-15,-5 7-1 16,-6 10 1-16,-4 10 2 15,-6 10 2-15,-8 14-6 16,-3 15-2-16,-2 13-5 16,0 16 1-16,0 10 1 15,5 8 2-15,3 3 5 0,8 1 3 16,7-5-2-16,9-8-3 16,7-7-11-16,6-7-6 15,8-4-32-15,18-5-11 16,6-8-41-1</inkml:trace>
  <inkml:trace contextRef="#ctx0" brushRef="#br0" timeOffset="175980.7967">1588 14418 192 0,'-24'2'74'0,"18"-2"-40"0,4-2-33 15,2 2 14-15,2-3-10 16,4 1-3-16,7 0-1 0,16 0-1 16,5 2 0-16,9 2 0 0,2 2 0 15,16 7 0-15,13 0 0 16,5 0 0-16,0-2 2 15,14 0-3-15,0-9 0 16,-9-9 3-16,-4-2 1 16,-4-6-1-16,1-10-2 15,0-4 1-15,-8 0 1 16,-8 3 1-16,-14 4 1 16,6-3-5-16,-13 3-1 15,13 4 1-15,-8-2 2 16,8 0-2-16,-6 4 0 0,1 1 1 15,-6 1 0-15,6 3 0 16,-1 0 0-16,9 4 0 16,2 2 2-16,0 1-3 15,-2-1-2-15,-1 3-1 16,20-1 3-16,7 3 0 16,-6 0 1-16,-4-5 0 15,10-2 2-15,5-4-1 16,-2 0 2-16,-3-5-4 15,10 3 0-15,6-1 1 16,13 8 0-16,-5 5-3 16,8 8 0-16,-13 1-20 15,-14-6-8-15,-8-11-8 16,9-20-48 0,-4-19 6-16</inkml:trace>
  <inkml:trace contextRef="#ctx0" brushRef="#br0" timeOffset="176506.2166">5450 13721 240 0,'-2'-5'90'0,"2"3"-48"0,0-2-47 15,0 2 17-15,0-1-7 16,0 1 0-16,0 2-3 16,-3 2 1-16,-2 5-2 15,-6 11-14-15,-5 10-4 0,-5 12 7 16,-5 11 4-16,-6 4 18 16,0-4 7-16,8-10 2 15,6-5 2-15,26-5-11 16,10-12-9-16,9-10-4 15,5-11-3-15,5-7 0 16,5-11 0-16,6-2 3 16,-1-4 2-16,-4-5 4 15,-4-4 0-15,-4-3 2 16,-12-1-11-16,-12-8-4 16,-16-6-40-16,-30-6-17 15,-15-5-39 1</inkml:trace>
  <inkml:trace contextRef="#ctx0" brushRef="#br0" timeOffset="178187.1334">11300 7803 304 0,'-21'-24'112'0,"13"8"-60"0,-5 1-47 0,2 10 22 0,-2 1-17 15,-13 4-6-15,-22 11-7 16,-23 16-1-16,-19 14 2 16,-29 30 1-16,-14 17 3 0,-25 14 1 15,-9 19 1-15,-21 9-2 16,-8 11 1-16,16-4-2 15,14-14 2-15,12-10-24 16,27-12-8-16,24-6-109 16</inkml:trace>
  <inkml:trace contextRef="#ctx0" brushRef="#br0" timeOffset="178427.978">9562 8561 312 0,'-32'16'118'0,"14"-1"-64"0,-14 23-61 0,14-5 21 16,-9 20-9-16,-13 9 0 16,-2 13 1-16,-8 2 1 15,10 0-3-15,14-13-5 0,18-9 0 16,13-7-30-16,8-10-14 15,11-14-8-15,2-15-1 16,6-13-52 0</inkml:trace>
  <inkml:trace contextRef="#ctx0" brushRef="#br0" timeOffset="178922.8076">5416 8967 240 0,'0'-2'90'0,"-3"2"-48"0,3 0-42 0,0 0 16 15,0 4-3-15,0 7 5 0,-2 18-4 16,-4 20 0-16,-1 19-8 16,-7 25-6-16,-2 17-1 0,-2 4 3 15,-1 14 3-15,1-11-7 16,-3-7 0-16,-3-2-40 15,5-6-14-15,3-5-58 16</inkml:trace>
  <inkml:trace contextRef="#ctx0" brushRef="#br0" timeOffset="179194.2146">5712 9108 264 0,'48'-33'99'0,"-19"16"-54"0,24-5-55 0,-13 10 16 16,18 4-8-16,8-6-2 15,27-5 3-15,5 1 2 16,18 0 0-16,19-2-3 0,16-2-1 16,7 0 2-16,17 3 0 15,-3 1 1-15,13 5 0 16,-10 6 0-16,7 3 2 15,-12 6-8-15,-6 2-1 16,-5 7-36-16,-14 3-14 16,-2-3-35-1</inkml:trace>
  <inkml:trace contextRef="#ctx0" brushRef="#br0" timeOffset="179433.3643">9112 8729 240 0,'-21'-7'90'0,"11"10"-48"0,-1 5-36 15,6 1 22-15,-1 7-11 16,1 4-2-16,2 21-11 16,-2 10-4-16,2 22-1 15,1 24-2-15,-1 18 1 0,3 19 2 16,0 16 0-16,3 13-18 15,-3-6-5-15,0-18-33 16,-8-29-14-16,-5-35-23 16</inkml:trace>
  <inkml:trace contextRef="#ctx0" brushRef="#br0" timeOffset="179809.1371">5458 9948 212 0,'-2'0'82'0,"7"0"-44"0,14 3-42 15,-6-1 13-15,26 0-1 16,20-2 5-16,28 0-3 16,29-2 0-16,48 0-6 15,38-3-1-15,52-4 3 0,60 3-1 16,41-3 2-16,23 2 0 15,40 3 1-15,0 6-35 16,-10 5-16-16,-19 1-65 16</inkml:trace>
  <inkml:trace contextRef="#ctx0" brushRef="#br0" timeOffset="413813.8064">9626 5953 236 0,'-35'-11'90'0,"27"11"-48"0,6-2-49 15,17 4 20-15,20 0-5 16,34-2 9-16,36-4 4 16,57-1-11-16,50-3 3 0,52-1 3 15,43 2-8-15,53 3-2 0,61-3-4 16,36 3-2-16,49-1-10 15,28-1-4-15,56 6-112 16,50 0-50 0,-13 6 86-16</inkml:trace>
  <inkml:trace contextRef="#ctx0" brushRef="#br0" timeOffset="418137.4067">7231 1151 348 0,'-3'-4'129'0,"3"8"-70"0,3 11-75 16,0-1 18-16,2 8-8 15,0 20 1-15,1 28 0 16,-4 27 4-16,-2 29 0 16,-2 15 1-16,-4 26 0 0,1 10 0 15,0 8 2-15,-3 9-1 16,0-9 2-16,3-8-7 16,2-14 1-16,3-7-63 15,5-3-28-15,3-15-25 16</inkml:trace>
  <inkml:trace contextRef="#ctx0" brushRef="#br0" timeOffset="418392.9107">7080 3149 316 0,'-5'8'121'0,"10"-5"-66"0,6 5-71 0,-6 3 18 15,6 5-8-15,2 6 3 16,3 4 8-16,0 3 7 16,-3 2-6-16,0-2 12 0,-2-10 5 15,-1-5-5-15,4-6-3 0,4-8-6 16,6-17-4-16,10-16-2 16,1-40-3-16,-1-48-28 15,3-89-11-15,3-98-113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0:00:39.270"/>
    </inkml:context>
    <inkml:brush xml:id="br0">
      <inkml:brushProperty name="width" value="0.05292" units="cm"/>
      <inkml:brushProperty name="height" value="0.05292" units="cm"/>
      <inkml:brushProperty name="color" value="#FF0000"/>
    </inkml:brush>
  </inkml:definitions>
  <inkml:trace contextRef="#ctx0" brushRef="#br0">11480 7234 264 0,'-13'0'101'0,"13"7"-54"0,8 8-66 0,-3 5 13 15,1 11-3-15,2 9 4 0,2 8 8 16,1 23 6-16,-3 17-5 15,-3 15-2-15,-5 21-1 0,-5 15-1 16,-6 9 2-16,-2 4-1 16,-6 0-1-16,3-2-4 15,3-16 0-15,5-12-75 16,8-8-63 0,-2-37 47-16</inkml:trace>
  <inkml:trace contextRef="#ctx0" brushRef="#br0" timeOffset="601.189">11367 7318 284 0,'13'-2'107'0,"3"4"-58"0,10-2-59 0,-13 2 16 16,11 3-8-16,13-3-2 15,16 2 3-15,13 1 0 16,8-1 1-16,14-2 0 0,12 0 2 0,3 1-1 15,22-1-1-15,4 0-2 16,22-2 1-16,5 0-1 16,22-2 0-16,1 0 2 15,20-3 2-15,7 1-1 16,3 2-1-16,16-5 1 16,5 5-1-16,8-7 0 15,11 5 0-15,5-3 0 16,-5 0 2-16,2 1-1 15,6 12-1-15,-8 1 1 16,-6 4 1-16,11 0 1 16,-5 2 1-16,-6-2-2 15,6-2 1-15,-3 0 0 16,-13-5 1-16,2 1 0 0,-10-5 2 16,-8 2 1-16,-11 0 3 15,-10 0-7-15,-8-2-2 16,-13 0 1-16,-17 2 3 15,-12 1-4-15,-14-3-3 16,-15 2-15-16,-14-2-4 16,8 0-24-16,-18 0-12 15,-19 2-53 1</inkml:trace>
  <inkml:trace contextRef="#ctx0" brushRef="#br0" timeOffset="917.6859">19735 7594 268 0,'6'-5'101'0,"-4"5"-54"0,9 0-55 15,-9 2 16-15,4 3-8 16,2 1 0-16,0 3 4 15,-3 13 2-15,0 7-2 16,-2 6 2-16,-3 9 0 0,-3 14-2 16,-2 14-1-16,-6 12 3 15,-2 11 1-15,-3 15-3 16,0 7-3-16,0 11 0 16,1 6-1-16,1-8 0 0,4 2 2 15,2-2-32-15,-3 2-14 16,-13 6-77-1</inkml:trace>
  <inkml:trace contextRef="#ctx0" brushRef="#br0" timeOffset="1546.6497">11478 8936 280 0,'-11'-17'104'0,"14"12"-56"0,5 1-60 0,-3 2 13 16,8-3-4-16,8 1 1 16,16-1-1-16,16 1 0 15,13-3 2-15,19 5-2 0,21 2-1 16,16 0 7-16,31 2 3 16,30-2-8-16,15 7-3 15,27-3-2-15,32 1-1 16,28 1 5-16,25-1 1 0,23-3-1 15,19 0 2-15,13 0 1 16,19 7 0-16,26 0 0 16,0 4 2-16,11 3-1 15,2-3 2-15,11 5 7 16,11-3 5-16,4-2-7 16,-9-2-2-16,-12-2-4 15,-18 0 1-15,-29-2-42 16,-21 6-18-16,-61-20-51 15</inkml:trace>
  <inkml:trace contextRef="#ctx0" brushRef="#br0" timeOffset="2312.4188">16177 5812 360 0,'-8'-7'134'0,"0"7"-72"0,2 7-81 15,4 8 18-15,-3 14-6 16,-6 15 1-16,-2 18 1 16,-1 22 4-16,-1 15 0 15,1 20-2-15,4 7 2 0,2-7 1 16,0-5 2-16,8-1-30 15,5-16-13-15,-2-16-92 16</inkml:trace>
  <inkml:trace contextRef="#ctx0" brushRef="#br0" timeOffset="2537.9737">16198 5770 288 0,'24'-11'107'0,"18"7"-58"0,43 1-59 0,-43 1 16 15,16 0-6-15,22-2 2 16,9 1 3-16,9-1 4 16,14 2-4-16,-1 0-5 0,5-1-1 15,-2 3-28-15,-8 0-10 16,-11 0-80-1</inkml:trace>
  <inkml:trace contextRef="#ctx0" brushRef="#br0" timeOffset="2839.1591">17391 5461 236 0,'5'0'90'0,"22"9"-48"0,13 7-51 16,-17-7 14-16,9 6-7 15,10 0-2-15,11 7 7 16,3 5 5-16,-1-5-4 16,-7 4 5-16,-11-4 3 0,-10-2 14 15,-14 5 5-15,-18 3-2 16,-33 14-1-16,-38 24-24 0,-49 18-11 15,-68 46-135 1</inkml:trace>
  <inkml:trace contextRef="#ctx0" brushRef="#br0" timeOffset="4505.8104">18341 4694 348 0,'-27'-29'132'0,"25"29"-72"0,7 0-74 0,0 0 17 16,9 5-6-16,12-5 3 16,16 4-1-16,14 1-2 15,2-1 2-15,3 5-33 0,-5 2-14 16,-3 7-78 0,-11 6-39-16,-18 2 76 0</inkml:trace>
  <inkml:trace contextRef="#ctx0" brushRef="#br0" timeOffset="4714.7395">18383 4853 244 0,'-24'-13'90'0,"24"13"-48"0,-2 4-47 15,-1 0 17-15,3 8 4 16,0 5 5-16,-2 14 0 16,-4 26 2-16,-7 34-13 15,-6 21-3-15,-7 23-3 0,-3 8-5 16,5 0 1-16,8-17 2 15,3-16 1-15,8-19-15 16,7-16-4-16,6-16-87 16,6-35-67-16,-7-39 61 15</inkml:trace>
  <inkml:trace contextRef="#ctx0" brushRef="#br0" timeOffset="4852.3814">18352 5380 280 0,'18'6'104'0,"3"8"-56"0,16 6-78 0,-16-7 8 16,6 0-37-16,5 2-13 15,2 7-14-15,-5 1-7 16</inkml:trace>
  <inkml:trace contextRef="#ctx0" brushRef="#br0" timeOffset="5528.2986">18489 5603 260 0,'-34'-5'99'0,"31"7"-54"0,3 5-53 16,3-3 16-16,-1 5-2 15,12-2 6-15,4-1-4 16,3 3-2-16,8-9-3 16,6-6-7-16,2-10-2 0,0-17 0 15,0 0 2-15,-5-4 2 16,-9 1 1-16,-7 3 3 15,-5 2 1-15,-8 5 10 16,-9 8 6-16,-2 9-10 16,-2 9-2-16,-3 14-10 0,-3 19 0 15,2 13-1-15,1 7-1 16,5-2 8-16,8 2 5 16,8-5-2-16,8-4 2 15,8-6-12-15,10-12-2 16,9-10-17-16,2-14-5 15,-6-15 3-15,1-7 4 16,-8-7 19-16,-8-4 9 16,-6-4 12-16,-5-2 6 15,-7-1 0-15,-1 9 0 16,-5 7-8-16,-5 3-2 16,-6 8-14-16,-5 8-5 0,-8 10-5 15,-5 8 0-15,0 10 5 16,0 3 2-16,8-3 4 15,8 1 1-15,7-2-4 16,9-6 1-16,8 0-9 16,4-10-4-16,4-3-4 15,2-5-3-15,-2-7 12 16,-1-6 6-16,-2-9 4 16,0-5 4-16,-6-3-3 15,1 5 0-15,-3 3 5 16,-3 5 3-16,-2 1 9 15,-3 5 5-15,-3 7 0 16,-2 6-18 0,0 5-8-16,-3 4-4 15,2 8 3-15,1 1-1 0,3 2 1 16,2 3-14-16,5-3-4 16,5-3-28-16,4-3-9 15,1-5-58 1</inkml:trace>
  <inkml:trace contextRef="#ctx0" brushRef="#br0" timeOffset="5766.7662">18854 5166 236 0,'27'-2'90'0,"-6"6"-48"0,11 3-40 16,-14-3 17-16,9 1-6 16,10-5 0-16,16-5-7 15,15 1-4-15,4-5-1 16,-1-2-12-16,1 0-5 0,-12 0-54 16,-12 2-21-16,-11 0 2 15</inkml:trace>
  <inkml:trace contextRef="#ctx0" brushRef="#br0" timeOffset="5960.7916">19299 4928 240 0,'-19'-7'90'0,"17"9"-48"0,-4 5-42 0,1 2 16 16,0 4 2-16,-6 14 6 16,-2 21-2-16,-3 20 1 15,0 10-12-15,3 12-2 0,2 0 1 16,3-6-4-16,6-11-1 15,2-9-9-15,2-11-3 16,12-14-34-16,4-14-15 16,14-21-70-1</inkml:trace>
  <inkml:trace contextRef="#ctx0" brushRef="#br0" timeOffset="6470.9976">19508 5259 300 0,'-3'-3'112'0,"0"17"-60"0,1 1-56 16,-1 3 18-16,-2 10-8 15,-3 16-1-15,0 12-1 16,0-1 2-16,3-2-3 16,-1-9-2-16,4-5 2 0,2-8-18 15,2-11-4-15,4-4-22 16,2-12-9-16,0-13 18 16,2-13 8-16,1-7 30 15,-1-8 13-15,4-1 5 16,1 3 3-16,1 4 5 15,-2 9 2-15,-1 5-12 16,0 8-3-16,-2 7-13 16,-1 6-4-16,-2 9-2 15,-3 9 0-15,-2 7 0 0,0 2 0 16,-3 0 0-16,2-7 0 16,1 0-5-16,0-6 1 15,-1-3-31-15,4-17-36 16,2-20 12-1,7-22 4-15,9-13 7 16,3-10 12 0,-1 6 42-16,1 8 35 15,-4 13 10-15,-4 11 2 16,-3 12-15-16,0 12-9 16,-6 12-16-16,-2 13-2 0,-5 13 2 15,-3 13-5-15,-3 3-2 16,-2-3 10-16,-3-2 4 0,0-9-6 15,-3-8-1-15,4-5-27 16,1-9-13-16,6-8-28 16,8-21-13-16,24-28-50 15</inkml:trace>
  <inkml:trace contextRef="#ctx0" brushRef="#br0" timeOffset="6801.5275">19920 5609 292 0,'-7'5'110'0,"17"3"-60"0,6 6-58 16,-8-8 18-16,5-1-11 16,6-3-2-16,7-7-12 0,6-8-2 15,2-11 8-15,3-18-28 0,3-6-10 16,-3-12-16-1,-8 5 65-15,-13 0 66 16,-8 8-8-16,-5 8-3 16,-9 8-31-16,-4 9-14 15,-3 15-8-15,-3 16-8 0,-3 18-2 16,1 12 0-16,4 12 4 16,6 4 5-16,8 7 3 15,11-3-9-15,13-8-5 16,18-5-38-16,11-10-17 15,11-36-54-15</inkml:trace>
  <inkml:trace contextRef="#ctx0" brushRef="#br0" timeOffset="7043.1298">20913 4628 356 0,'-3'-4'134'0,"6"4"-72"0,2 0-74 16,0 0 18-16,8 4-14 16,17-4-2-16,7 4-24 0,5 1-10 15,0-1-87-15,-5 3-40 16,-2 8 84-16,-11 3 43 15</inkml:trace>
  <inkml:trace contextRef="#ctx0" brushRef="#br0" timeOffset="7281.1405">20950 4813 212 0,'-8'-11'79'0,"5"11"-42"0,0 2-26 0,-2 3 23 16,0 6-7-16,-6 11 1 15,-2 11-6-15,-3 13-4 0,-2 14-10 16,2 6 6-16,0 4 3 0,5-3-7 16,6-6-1-16,5-1-1 15,8-9 0-15,5-5-11 16,11-9-5-16,13-15-10 16,11-8-3-16,7-21-42 15,3-22-17-15,-5-21-37 16</inkml:trace>
  <inkml:trace contextRef="#ctx0" brushRef="#br0" timeOffset="7440.4432">20905 5177 288 0,'-13'0'107'0,"13"2"-58"0,10 5-62 0,-5-3 15 15,9 1-5-15,12-5 3 16,11 0-21-16,11-5-8 15,2-10-83-15,3-9-36 16</inkml:trace>
  <inkml:trace contextRef="#ctx0" brushRef="#br0" timeOffset="7732.8692">21341 4987 284 0,'0'0'107'0,"0"5"-58"0,3 10-59 0,-3-4 14 15,-3 16-3-15,-2 8 3 16,-3 9 12-16,-3 5 5 15,-2-1-11-15,0-2 1 0,2-4 0 0,4-6-6 16,-1-8-1-16,2-6-22 16,6-11-8-16,6-11-22 15,9-22-10-15,15-15-49 16,4-14 43 0,-2 3 98-16,-3 10 20 15,-5 7 14-15,-3 9-21 16,-5 5-10-16,-3 8-21 15,-3 9-10-15,-2 13-2 0,-5 13-1 16,-3 5 1-16,3 7-5 16,-1 1 1-16,4-1-27 15,2 2-9-15,0-1-86 16</inkml:trace>
  <inkml:trace contextRef="#ctx0" brushRef="#br0" timeOffset="8033.7807">21865 5283 264 0,'21'-5'101'0,"-5"5"-54"0,11-15-57 0,-17 8 14 16,1-4 6-16,-1-2 7 16,-2-9 20-16,-2 0 12 15,-6-2-26-15,-6-3 5 0,-2 5 3 16,-2 2-17-16,-3 7-5 15,-9 2-11-15,1 11-3 16,-10 16-9-16,-7 14-4 0,4 8 10 16,2 4 4-16,6 0-4 15,7-3-2-15,9-1-10 16,4-7-2-16,6-7 0 16,11-6 1-16,5-9-17 15,16-18-8-15,2-18-72 16</inkml:trace>
  <inkml:trace contextRef="#ctx0" brushRef="#br0" timeOffset="8185.4822">22032 5084 280 0,'8'7'104'0,"-8"2"-56"0,-3 22-45 15,-2-5 21-15,-6 16-16 16,-7 24-2-16,-1 31-4 16,-5 18-2-16,-7 28 1 15,-4-4 1-15,1-13 1 0,2-14 7 16,3-24 4-16,5-21-43 0,6-17-16 15</inkml:trace>
  <inkml:trace contextRef="#ctx0" brushRef="#br0" timeOffset="8663.8714">22027 5296 316 0,'21'9'121'0,"-3"6"-66"0,19 3-60 0,-16-9 23 16,6-3-14-16,5 1 0 0,-1-7-15 16,1-7-8-16,0-8 10 15,-6-11-14-15,-2-19-4 0,-5-1 17 16,-9 0 9-16,-4 8 28 16,-4 7 15-16,-4 9-15 15,-4 5-5-15,-4 8-18 16,-4 11-7-16,-4 18-4 15,-6 17 1-15,3 12 2 16,0 8 2-16,8 3 5 16,7-1 3-16,9-3-5 15,5-10-2-15,8-11-29 16,5-13-10-16,5-26-70 16,14-23-56-1,-3-12 63-15,0-3 343 31,0-11-105-31,-8 13-29 16,-8 9-72-16,-5 11-34 16,-5 18-9-16,-8 15-2 15,-3 12 6-15,-3 12 0 0,-2 9 3 16,-1-1 2-16,4-8 2 16,-1-6-6-16,8-18-45 15,14-24-18 1,13-37-73-1</inkml:trace>
  <inkml:trace contextRef="#ctx0" brushRef="#br0" timeOffset="8920.9894">22950 5133 324 0,'5'4'121'0,"-10"-1"-66"0,0 1-49 16,2 0 28-16,0 1-16 16,1 6 0-16,-1 4-12 15,0 12-4-15,-4 8-2 16,-7 7 2-16,1 6 3 0,0 1-2 16,2-5-2-16,1-9-14 15,-1-8-4-15,8-43-136 16,14-43 3-1</inkml:trace>
  <inkml:trace contextRef="#ctx0" brushRef="#br0" timeOffset="9248.4954">23138 4674 272 0,'10'16'101'0,"12"10"-54"0,-14 12-57 0,-8-10 14 15,0 8-5-15,-6 6 0 16,-2 4-4-16,0 5 1 15,0-1 2-15,-5-6-21 0,5-4-9 16,3-11-11-16,10-18-43 16,14-13 45-1,-1-7 57-15,3-7 43 16,1 3 23-16,-4 2-22 16,3 0-13-16,-2 4-28 15,-6 5-3-15,0 9 0 0,-5 13-4 16,-5 15-2-16,-8 9-3 15,-6 4-2-15,-5 5 1 16,0-6 3-16,3-8-4 16,-3-6-3-16,8-8-34 15,8-30-96 1,11-30-48 0,10-24 52-16</inkml:trace>
  <inkml:trace contextRef="#ctx0" brushRef="#br0" timeOffset="9429.6858">23416 4937 316 0,'10'2'121'0,"-2"11"-66"0,3 0-60 0,-9 1 20 16,1 8-11-16,-3 13-1 16,-3 13-1-16,-2 1-2 15,2 2 1-15,1-5-1 0,2 0 2 16,5-10-21-16,0-6-7 16,3-5-29-16,11-8-10 15,-1-6 5-15,14-11 6 16,5-13-20-1,5-16-14-15,14-10 45 16</inkml:trace>
  <inkml:trace contextRef="#ctx0" brushRef="#br0" timeOffset="9624.0827">24048 4818 304 0,'13'-73'115'0,"-13"62"-62"0,3-7-38 0,-6 14 29 0,-2-1-26 16,0 1-7-16,-1 2-17 15,-10 4-4-15,-7 11 5 16,-14 11-2-16,2 14 2 0,-7 8 1 15,7 5 2-15,-2 0 1 16,6 2 3-16,10-7-12 16,5-2-3-16,8-7-29 15,5-6-13-15,6-11-24 16,5-13-11-16,5-23 2 16</inkml:trace>
  <inkml:trace contextRef="#ctx0" brushRef="#br0" timeOffset="9879.2574">23955 4848 272 0,'8'-11'101'0,"-5"11"-54"0,2 5-48 0,-5-1 18 16,0 5-12-16,0 13-3 16,0 11-1-16,-5 22-1 15,-6 31 0-15,3 29 0 0,-7 26 2 16,-4 38 1-16,-5 4 3 16,3-22 12-16,0-29 8 15,-3-22-7-15,-5-26-3 16,0-16-29-16,-8-30-14 15,-5-32-22-15,-1-28-7 16,1-26 34-16,15-20 16 16,14-23 31-16,16-37 12 15,18-31-33-15,24-19-14 0,5 17-11 16,8 24-3-16,-5 16-83 16</inkml:trace>
  <inkml:trace contextRef="#ctx0" brushRef="#br0" timeOffset="10225.2818">19180 5962 280 0,'95'-9'107'0,"-8"5"-58"0,93-10-51 0,-66 6 22 16,84-10-10-16,80-6 0 16,66 0-6-16,72-1-3 15,41-1 0-15,54 6-6 0,26 0-1 16,32 9-88-16,5 11-76 16</inkml:trace>
  <inkml:trace contextRef="#ctx0" brushRef="#br0" timeOffset="10932.4405">23389 6008 304 0,'0'-6'115'0,"0"8"-62"0,-2 2-62 16,-1 1 18-16,0-1 2 15,-5 5 5-15,-2 4-6 16,-11 7-3-16,-11 11-4 16,-8 11-3-16,-10 11 1 0,0-3 1 15,-6 3 1-15,-2-4-4 16,-3-3-1-16,5-8 1 16,17-10 0-16,7-4-2 15,27-1-9 1,18-6-4-16,19-10-1 15,10-3 2-15,27-8 7 16,5-5 4-16,5-4 3 16,11-5 3-16,-5 5 3 0,-6-5 4 15,-13 5 2-15,-7 0 1 16,-20-3 20-16,-7 3 11 16,-13-2-7-16,-27-3-1 15,-24-8-27-15,-13-10-9 16,-29-6-50-16,-29-13-21 15,-27-17-89 1</inkml:trace>
  <inkml:trace contextRef="#ctx0" brushRef="#br0" timeOffset="11425.0894">18198 4315 364 0,'-11'9'134'0,"9"13"-72"0,-1 28-77 0,1-14 21 15,-6 26-10-15,-6 28 2 16,-2 27-1-16,-7 30 1 16,-4 23 2-16,-5 20-9 0,-2 11-2 15,-3-21 6-15,3-14 4 0,5-30-22 16,13-28-10-16,13-30-102 15</inkml:trace>
  <inkml:trace contextRef="#ctx0" brushRef="#br0" timeOffset="11725.7034">18648 4608 236 0,'61'-17'90'0,"-16"8"-48"0,50-7-49 16,-42 5 16-16,32-9-8 15,26 1-1-15,32-12 1 16,23 0-1-16,30-2 0 0,32 4-3 16,28-4 2-16,22 0 1 0,13 2 2 15,19-6-1-15,-9 1-1 16,6 1 3-16,3 9 2 15,-11 1 2-15,-24 8 1 16,-16 12-7-16,-29 5-2 16,-21 5-27-16,-39 8-11 15,-14 2-62 1</inkml:trace>
  <inkml:trace contextRef="#ctx0" brushRef="#br0" timeOffset="11905.4493">24138 4337 288 0,'-3'37'110'0,"9"27"-60"0,-1 42-50 16,-2-53 23-16,-1 60-15 16,-2 45-2-16,-8 47-2 15,-8 47 0-15,-23 48-139 16,-43 77-60-16</inkml:trace>
  <inkml:trace contextRef="#ctx0" brushRef="#br0" timeOffset="15915.7301">12203 1116 336 0,'26'0'0'0,"6"-5"-25"0,-16 5 3 16,2-2-64-16,11 2-26 15</inkml:trace>
  <inkml:trace contextRef="#ctx0" brushRef="#br0" timeOffset="16109.8062">11888 1166 316 0,'-6'-8'118'0,"6"12"-64"0,0-2-67 15,0 5 17-15,-2 10-8 16,-3 21 2-16,-6 17-1 15,-8 42 1-15,-4 24 2 16,-9 36 0-16,-3 28 0 0,6 0 0 16,11-8 2-16,13-16-30 15,15-22-13-15,9-23-81 16</inkml:trace>
  <inkml:trace contextRef="#ctx0" brushRef="#br0" timeOffset="16454.9094">11964 1096 348 0,'32'-22'129'0,"18"11"-70"0,25-7-104 15,-46 9 5-15,10 0-33 16,14-2-7-16,8-2-23 16,-5 4-8-16</inkml:trace>
  <inkml:trace contextRef="#ctx0" brushRef="#br0" timeOffset="16681.2104">11687 2035 248 0,'42'9'93'0,"-10"-14"-50"0,15 5-48 0,-25 0 17 15,9 0-7-15,22 0 2 16,16-4-24-16,5-5-8 15,19-13-81-15,-1-11-35 16</inkml:trace>
  <inkml:trace contextRef="#ctx0" brushRef="#br0" timeOffset="17432.7056">12086 2253 312 0,'5'0'115'0,"17"-4"-62"0,17 13-64 15,-20-9 16-15,7 0-6 16,11-9 2-16,22-4 2 16,1-7 1-16,1-9-2 15,-5-15-8-15,-3-9-4 0,-11-6 6 16,-10-5 1-16,-11 9 11 15,-10 4 5-15,-11 9 9 16,-6 9 6-16,-7 11-15 16,-8 11-5-16,-8 15-7 15,-14 21-4-15,1 25-5 0,2 14 0 16,9 7 4-16,10 10 2 16,13-6-1-16,13-6 2 15,16-12-1-15,8-6-2 16,6-20 0-16,4-12 0 15,6-10-13-15,5-13-6 16,-2-9-4-16,-3-16-1 16,-8-2 16-16,-8-2 8 15,-5-9 8-15,-3-4 3 16,3-9-1-16,-3 0 1 16,-2 6-6-16,-3 9-1 15,-3 7 0-15,-3 9 0 0,-4 6-5 16,-4 5 1-16,-4 9 0 15,-4 4-1-15,-7 9 1 16,0 4 0-16,-3 15 5 16,3 3 1-16,0 7 6 15,5 10 3-15,5 5-2 16,8-2 0-16,6 0-5 16,5-14-1-16,0-4 1 15,2-17 0-15,-2-8-11 16,0-10-5-16,0-11 6 15,-3-13 2-15,-2-8 10 16,-3 1 6-16,-3 0 9 16,-3 11 7-16,1 0-2 15,0 5-1-15,-1 6-16 0,1 6-5 16,2 10-8-16,6 8-2 16,2 7-4-16,3 4 1 15,5 2-22-15,0-4-9 16,-2-2-45-16,2-31-69 31</inkml:trace>
  <inkml:trace contextRef="#ctx0" brushRef="#br0" timeOffset="17595.6924">12930 1698 340 0,'-26'-9'129'0,"26"9"-70"0,5 0-75 0,0 4 18 0,9-4-11 16,9-4 1-16,20 4-6 15,12-4-2-15,9-3 9 16,-1 0-5-16,11 1 0 0,-8 1-28 16,-10 1-14-16,-11-1-54 15</inkml:trace>
  <inkml:trace contextRef="#ctx0" brushRef="#br0" timeOffset="18132.2018">13385 1471 280 0,'-26'-14'107'0,"15"6"-58"0,-5-1-40 15,8 9 25-15,0 0-19 16,-2 9-6-16,-1 8-12 16,-5 21-4-16,-5 17 4 15,-3 24-1-15,-5 27 2 0,3 6 2 16,7 16 2-16,6-11 1 0,8-11 1 16,10-13-2-16,6-29 1 15,5-16-15-15,5-13-5 16,5-26-11-16,-5-18-5 15,-2-19 20-15,-3-23 9 16,-3-9 26-16,-5-3 10 16,0 10 15-16,-3 13 6 15,0 7-17-15,-2 4-9 16,0 16-19-16,-1 9-7 16,1 12-4-16,0 17-1 15,-3 21 0-15,-3 5 3 0,0 4 0 16,3-9 1-16,3-8-14 15,2-12-3-15,6-6-24 16,7-20-9-16,14-18-1 16,3-21 2-16,-4-14 35 15,-7-3 20-15,-5-1 41 16,-3 11 19-16,-3 4-11 16,-3 9-7-16,-2 11-26 15,-2 0-9-15,-1 13-17 16,-2 13-5-16,-3 14-1 15,-6 4 1-15,1 11 3 16,0 0 4-16,-1 0-8 16,6-2-3-16,3-4-40 15,8-8-15-15,4-19-29 16,12-22-54-16,7-30 40 16</inkml:trace>
  <inkml:trace contextRef="#ctx0" brushRef="#br0" timeOffset="18361.9457">13798 1735 304 0,'3'-4'115'0,"-3"4"-62"0,2 4-60 0,-2 1 19 16,0 3-13-16,0 17-1 16,0 12 1-16,-2 14 0 15,-4 8 1-15,-2 5 4 0,-2 3 5 16,-1-12 1-16,3-5 4 16,0-8-3-16,3-15-1 15,2-3-4-15,6-15-1 16,5-22-17-16,13-21-4 15,6-16 1-15,-1-23 1 0,-2-2 9 16,-6 0 2-16,-4 16-19 16,-6 8-8-16,-3 13-82 15,-2 16-49 1,-3 20 71-16</inkml:trace>
  <inkml:trace contextRef="#ctx0" brushRef="#br0" timeOffset="18646.5812">13901 2123 292 0,'13'5'110'0,"9"-1"-60"0,15-6-52 16,-19 0 20-16,11-7-13 15,14-13-3-15,4-11-15 16,4-14-6-16,1-19 10 16,-7-2-12-16,-8-9 0 0,-10 2 9 0,-9 4 3 15,-10 16 29-15,-5 13 13 16,-11 14-14-16,-10 19-7 15,-12 15-11-15,-1 25-3 16,-1 16-2-16,0 16 0 16,3 21 5-16,3 0 1 15,10-5 0-15,10-8 1 16,12-3-2-16,15-17-1 16,16-16-52-16,16-28-25 15,5-40-34 1</inkml:trace>
  <inkml:trace contextRef="#ctx0" brushRef="#br0" timeOffset="18903.5865">14811 1453 348 0,'-8'0'132'0,"1"9"-72"0,-4 4-72 16,3 7 18-16,-8 11-7 16,-5 6 0-16,-3 1-2 15,3 4 2-15,2 8 1 16,9-8-3-16,7 5 0 0,14-6-3 15,10-3-1-15,13-1-16 16,17-1-5-16,7-3-6 16,-5-7-1-16,-14-6 21 15,-12-7 12-15,-17-4 34 16,-20 2 14-16,-27 2-26 16,-27 9-9-16,-36 16-18 0,-32 17-4 15,-33 33-120 1</inkml:trace>
  <inkml:trace contextRef="#ctx0" brushRef="#br0" timeOffset="19172.1113">12131 2650 324 0,'48'0'121'16,"18"-2"-66"-16,95-7-64 0,-76 7 18 0,82-11-12 15,60-11 2-15,72-7 1 16,64 2 0-16,39-13 0 16,48 0-69-16,2 5-28 0,-50 1-19 15</inkml:trace>
  <inkml:trace contextRef="#ctx0" brushRef="#br0" timeOffset="20508.397">14960 1083 264 0,'-19'-38'101'0,"8"29"-54"0,6 0-37 16,8 9 23-16,2-4-20 15,3 2-5-15,5 2-7 16,3 0-4-16,0 6 2 16,0 3 0-16,-3 13 1 0,0 16-3 15,-5 8 2-15,-5 0 3 16,-6 1 3-16,-2-1-2 16,-3-8-2-16,-3-1 2 15,1-11 0-15,2-1-4 16,5-8-1-16,9-3-13 15,9-3-2-15,9-11 1 0,13-16 2 16,19-6-2-16,5-7-1 16,0-1 8-16,-8 1 2 15,-3 9 5-15,-5 2 3 16,-6 10-11-16,-4 3-6 16,-3 1-82-1</inkml:trace>
  <inkml:trace contextRef="#ctx0" brushRef="#br0" timeOffset="20762.8697">15132 1239 384 0,'0'5'145'0,"-3"-1"-78"0,3 7-82 16,-3 2 19-16,3 9-14 15,0 20-1-15,-2 24 3 16,-4 22 5-16,1 27 2 16,-6 6 3-16,3-2 1 0,1-8-8 15,-1-12-4-15,0-22-26 16,-3-15-10-16,-5-18-28 16,-5-15-11-16,-13-29-21 15</inkml:trace>
  <inkml:trace contextRef="#ctx0" brushRef="#br0" timeOffset="20883.1891">14743 2000 316 0,'-22'-20'121'0,"22"11"-66"0,3 5-64 16,8-1 29-16,12-6-13 15,25-6-5-15,16-8-2 16,10-10 0-16,13-11-42 0,14-11-17 16,-9-16-69-1</inkml:trace>
  <inkml:trace contextRef="#ctx0" brushRef="#br0" timeOffset="21064.9186">15214 1096 304 0,'-8'-9'112'0,"10"9"-60"0,9 0-65 16,-1 0 17-16,12 0-6 15,9 0 1-15,6 0-15 16,3-4-6-16,0-1-97 15,-1-1-41-15,1 1 79 16,-3-12 39-16</inkml:trace>
  <inkml:trace contextRef="#ctx0" brushRef="#br0" timeOffset="21246.3593">15520 869 304 0,'-5'-5'115'0,"5"10"-62"0,3 6-64 15,-3-2 16-15,-3 8-9 0,-2 12 3 16,-3 11 0-16,-3 26 3 16,-5 4-1-16,-2 7-3 0,-1-2-1 15,-4 7-42-15,-4-3-20 16,-10-4-49 0</inkml:trace>
  <inkml:trace contextRef="#ctx0" brushRef="#br0" timeOffset="21363.9191">15198 1731 280 0,'8'-9'107'0,"7"-2"-58"0,28-2-42 0,-17 0 23 16,9-5-16-16,4-2-3 16,12 0-7-16,9-2-1 15,7-7-1-15,-7 7-39 0,-4-6-15 16,-6 1-78-16</inkml:trace>
  <inkml:trace contextRef="#ctx0" brushRef="#br0" timeOffset="21514.3798">15311 2068 308 0,'6'0'115'0,"10"-9"-62"0,18-11-64 16,-15 7 18-16,10-13-38 16,10-16-14-16,14-13-76 15,0-11-32-15</inkml:trace>
  <inkml:trace contextRef="#ctx0" brushRef="#br0" timeOffset="21979.946">15737 1402 264 0,'-15'-15'101'0,"9"10"-54"0,-4 5-50 0,4 0 16 16,1 5-12-16,-3 10-2 15,0 12-5-15,-2 19 1 16,-4 14 3-16,6 15 3 0,8 26 2 16,6-4 1-16,2 4 0 15,0-1-2-15,2-17 1 16,-4-10 0-16,-6-22 3 15,-6-5-5-15,-12-24-3 16,-3-2 5-16,-6-11 5 16,1-9 20-16,4-9 12 15,1 0-12-15,5-6-4 16,6-3-19-16,5-17-7 0,12-14-18 16,17-15-5-16,21-15-16 15,11-11-4-15,2-14-44 16,3-2-62-1,10-4 38-15,-7 11 271 32,-9 22-67-17,-15 17-12-15,-8 20-43 16,-8 14-23-16,-6 8-2 16,-10 9 0-16,-8 18-5 15,-10 5-4-15,-17 14 1 0,-5 12 2 16,-2 8 2-16,2 5-1 15,3 0 1-15,3 2-6 16,7-8-3-16,6 3-26 0,8-12-9 16,7-3-32-16,9-15-13 15,7-16-23 1</inkml:trace>
  <inkml:trace contextRef="#ctx0" brushRef="#br0" timeOffset="22296.3816">16166 1660 304 0,'11'-4'115'0,"-9"8"-62"0,-2-4-53 0,-2 5 21 15,-1 1-10-15,-8 12-1 16,-7 4-9-16,-6 15 0 16,-5 5-1-16,-8 9-3 0,3-5 2 15,2-4-4-15,5-4-1 16,9-7-26-16,5-7-11 0,7-9-38 16,12-15-13-16,12-11 0 15,9-20 210 16,15-8-34-15,-10 8 1-16,-3 11-41 16,-11 7-19-16,1 13-14 15,-9 20-4-15,-2 13-3 16,-8 11 1-16,-2 6 0 0,-4 6-1 16,1-6-2-16,0-1-30 15,-1-14-15-15,4-6-46 16,4-29-19-16,6-47 11 15</inkml:trace>
  <inkml:trace contextRef="#ctx0" brushRef="#br0" timeOffset="22416.8048">16333 1475 316 0,'16'-18'118'0,"2"10"-64"0,9-6-65 0,-17 12 16 16,6 2-24-16,3-4-7 15,-4 4-23-15,1-5-8 16,-2 5-50-16,-7 5-18 15</inkml:trace>
  <inkml:trace contextRef="#ctx0" brushRef="#br0" timeOffset="22744.9293">16386 1559 224 0,'-6'9'85'0,"4"-5"-46"0,-4 5-37 0,1 2 19 0,0 2-7 15,-3 9 2-15,0 7 0 16,0 17-1-16,0 9-7 15,0 16-1-15,0-3 3 0,3 3 0 16,2-7 2 0,6-7-4-16,10-8 0 0,11-10 4 15,10-8 4-15,6-16-8 16,2-15-4-16,-2-11-19 16,-6-13-5-16,-10-7-10 15,-13-6-2-15,-14-5 11 16,-13-9 5-16,-7 9 32 15,-9 0 15-15,-3 9-3 16,4 7-1-16,4 2-18 16,48 6-37-1,19-4 2-15,31-2 0 16,27-18-100 0</inkml:trace>
  <inkml:trace contextRef="#ctx0" brushRef="#br0" timeOffset="23195.9647">16944 1614 328 0,'0'-9'123'0,"13"9"-66"0,16 5-77 0,-8-5 13 16,11 4-30-16,13 3-9 15,3-5-50-15,2 0-23 16,8 0 37-16,-10-4 20 16</inkml:trace>
  <inkml:trace contextRef="#ctx0" brushRef="#br0" timeOffset="23361.34">16947 1748 272 0,'8'0'104'0,"5"0"-56"0,13 5-58 16,-5-1 14-16,8 5-36 15,11 2-14-15,5-6-60 16,0-1-25-16</inkml:trace>
  <inkml:trace contextRef="#ctx0" brushRef="#br0" timeOffset="23616.4242">17251 1453 244 0,'-11'-15'90'0,"11"15"-48"0,3 0-49 16,7 0 5-16,12 2-2 15,9 2-1-15,9 1 1 16,5 3 3-16,-3 1-2 0,-7 0 1 15,-11 4 13-15,-14 3 7 16,-18 6 6-16,-18 11 5 16,-14 4-13-16,-13 14-7 15,-8 15-30-15,-7 11-11 16,7 3-88 0</inkml:trace>
  <inkml:trace contextRef="#ctx0" brushRef="#br0" timeOffset="23902.0465">18523 1063 380 0,'-15'-5'143'0,"4"10"-78"0,-5 15-80 16,3 6 19-16,-8 23-12 16,-3 28 2-16,-5 24 4 15,-8 16 3-15,-3 18 0 16,8-10-3-16,9-1 1 0,12-12-37 0,16-10-16 16,8-25-75-1,17-29-45-15,9-30 76 16</inkml:trace>
  <inkml:trace contextRef="#ctx0" brushRef="#br0" timeOffset="24261.4821">18751 1711 332 0,'-3'-38'126'0,"3"32"-68"0,-2 4-52 0,-1-3 25 16,0 5-19-16,1-9-5 16,-3 9-13-16,-1-4-6 15,-4 4 6-15,-6 4-6 0,-8 14 0 16,-5 11 5-16,-6 13 1 0,1 17 1 15,2 1 4-15,8 1-2 16,9-5 1-16,7-6 2 16,8-8 2-16,13-9-17 15,8-11-6-15,8-15-19 16,6-18-7-16,4-24-46 16,1-18 46-1,0 2 90-15,-3 5 3 16,-6 4 9-16,-4 9-15 15,-6 11-8-15,-5 0-18 16,-5 11-7-16,-4 6 0 0,-4 12-11 16,-11 10-4-16,-2 10 1 15,-4 2 2-15,1-1 3 16,3-6 1-16,-1-2-32 0,0-7-13 16</inkml:trace>
  <inkml:trace contextRef="#ctx0" brushRef="#br0" timeOffset="24652.0618">19063 1164 300 0,'6'-22'112'0,"-4"27"-60"0,3-1-65 0,-5 0 17 16,3 12-8-16,0 1-1 16,-3 16 1-16,-6 9 0 15,-1 18 3-15,-7 13 2 0,-7 6 2 16,-5 5-1-16,-9-5-2 15,-2 3 1-15,3-12 1 0,2-6 3 16,11-13 2-16,8-11-21 16,7-9-8-16,17-16-5 15,15-11 1-15,17-23-20 16,4-28-11-16,4-8-11 16,4-9 62-1,1 7 72-15,-6 11-14 16,-2 6-5-16,-6 11-22 15,-8 14-9-15,-7 6-9 16,-6 16-1-16,-10 10 4 0,-14 12-6 16,-16 17-2-16,-18 18-1 15,-10 4 1-15,-6-4 5 16,-3 3 4-16,1-8-15 16,-3-2-4-16,7-6-114 15,12-9-50-15,9-20 87 16</inkml:trace>
  <inkml:trace contextRef="#ctx0" brushRef="#br0" timeOffset="24967.9114">19169 1976 288 0,'8'0'110'0,"11"8"-60"0,12 3-61 0,-15-4 18 15,11 4-5-15,4-11 1 16,4 0-6-16,2-15 0 15,0-3 1-15,5-13-6 0,-5-6-2 0,-8-1 3 16,-8 1 4-16,-5-1 11 16,-8 1 6-16,-8 1 5 15,-5 8 1-15,-3 3-7 16,-5 12-3-16,-6 13-10 16,-2 11-5-16,-3 20-2 15,3 15 1-15,0 18 2 16,5 3 2-16,11 1 1 15,7 2 3-15,12-14 3 16,10-6 2-16,15-12-36 16,11-25-16-16,11-26-81 15</inkml:trace>
  <inkml:trace contextRef="#ctx0" brushRef="#br0" timeOffset="25161.7192">20135 1299 292 0,'-3'-78'110'0,"-2"67"-60"0,2-2-39 0,1 9 28 15,-4 4-30-15,1 9-8 16,-11 15-8-16,-8 13 1 16,-10 27 4-16,-3 20 1 0,0 9 1 15,5 8-3-15,11 1 2 16,13-14-1-16,16-13 0 16,10-11-14-16,12-14-4 15,4-12-19-15,3-16-5 16,0-22-70-1</inkml:trace>
  <inkml:trace contextRef="#ctx0" brushRef="#br0" timeOffset="25402.5272">18738 2383 276 0,'66'-4'104'0,"16"4"-56"0,32-4-54 16,-45-1 17-16,26-10-9 16,40-7 1-16,16-7-40 15,21-13-14-15,10-4-59 0,-7-5-24 16</inkml:trace>
  <inkml:trace contextRef="#ctx0" brushRef="#br0" timeOffset="25672.5589">20725 1100 280 0,'5'9'107'0,"6"20"-58"0,5 30-53 0,-14-17 21 0,-2 33-11 16,-2 35 2-16,-6 38-5 16,-8 24-2-16,-5 13 0 15,-3 14-1-15,3-14 2 0,2-35-28 16,6-27-11-16,5-43-86 15</inkml:trace>
  <inkml:trace contextRef="#ctx0" brushRef="#br0" timeOffset="25872.9318">20558 1069 332 0,'-3'0'126'0,"3"9"-68"0,-2 9-70 0,-3-5 20 16,-3 25-10-16,-8 3 0 16,-8 15-5-16,-5-6 0 15,0 5 3-15,5-2-44 0,0-15-18 16</inkml:trace>
  <inkml:trace contextRef="#ctx0" brushRef="#br0" timeOffset="26005.8235">20836 1063 304 0,'77'9'112'0,"-35"15"-60"0,27 27-102 0,-43-14-3 0,-2 31-63 15,-13 27-24-15</inkml:trace>
  <inkml:trace contextRef="#ctx0" brushRef="#br0" timeOffset="28557.2649">11459 734 356 0,'-13'0'132'0,"13"11"-72"0,3 25-74 16,-3-12 17-16,-3 22-9 0,-5 27 2 15,-3 30 2-15,-7 28 1 16,-9 25 1-16,-2 25-3 0,-2 17 0 16,-4 1 4-16,6-10 3 15,5-12-1-15,0-29 0 16,6-23-34-16,5-17-14 15,-1-15-93 1</inkml:trace>
  <inkml:trace contextRef="#ctx0" brushRef="#br0" timeOffset="28903.3838">11652 695 252 0,'40'-25'93'0,"5"21"-50"0,21-5-52 15,-37 5 14-15,19 1-7 16,21 3 0-16,13 0 2 16,26 0 0-16,16 0 0 15,33 0 0-15,12-8 0 0,27-6-3 16,23 6 2-16,17-6 1 15,10-1 2-15,16 6-3 16,18 5 0-16,11-1 1 16,-2 5 0-16,2 0 2 15,-8-4 1-15,-8 4-1 0,-18-5-2 16,-22-6-4-16,-10 7 0 16,-24-5-75-1,-16 0-58-15,-31 1 45 16</inkml:trace>
  <inkml:trace contextRef="#ctx0" brushRef="#br0" timeOffset="29125.1826">17007 670 296 0,'0'-9'110'0,"3"14"-60"0,5 8-63 16,-5 0 17-16,5 20-2 15,5 27 6-15,0 24-2 16,-2 37 2-16,-3 44-5 16,-11 45-4-16,-10 39 0 0,-8 44-12 15,-6 38-5-15,-10 50-98 16,-8 32-54 0,-3 21 78-16</inkml:trace>
  <inkml:trace contextRef="#ctx0" brushRef="#br0" timeOffset="51649.4778">2096 1740 304 0,'-6'-27'112'0,"6"21"-60"0,3 1-50 0,-3 5 23 15,0 0-20-15,0 0-2 16,0 5 0-16,-5 3 0 16,-11 25-1-16,-13 18-2 0,-8 9 1 15,0 6-1-15,2 0 0 16,6 2-14-16,3-8-5 16,7-14-50-16,14-4-20 15,10-15-22 1</inkml:trace>
  <inkml:trace contextRef="#ctx0" brushRef="#br0" timeOffset="51869.7705">2302 1804 248 0,'21'0'93'0,"-5"4"-50"0,13 5-48 16,-24-3 17-16,6-1 4 15,-3 8 5-15,0-4 4 16,-6 4 2-16,-4 11-14 15,-9 9-3-15,-7 9-3 0,-17 27-6 16,1 23 0-16,-14 12-1 16,-7 24 2-16,-14 2-1 0,0 9-1 15,8-11-35-15,-5-11-14 16,11-20-83 0</inkml:trace>
  <inkml:trace contextRef="#ctx0" brushRef="#br0" timeOffset="52036.7318">1863 2165 396 0,'10'5'148'0,"19"6"-80"0,8 11-84 0,-13-3 21 16,11 17-22-16,-1-3-3 15,6 4-30-15,-11 1-12 0,3 2-78 16,-1-7-35-16</inkml:trace>
  <inkml:trace contextRef="#ctx0" brushRef="#br0" timeOffset="52230.3036">2328 2406 284 0,'-2'2'107'0,"2"7"-58"0,0 8-55 15,0-8 19-15,0 9-4 16,-3 19 2-16,-5 18-3 15,-5 11 0-15,-3 5-5 16,0 11 3-16,-5 6 0 0,0-18-5 16,-3-6 0-16,3-9-45 15,-3-8-20-15</inkml:trace>
  <inkml:trace contextRef="#ctx0" brushRef="#br0" timeOffset="52470.5447">2434 2498 236 0,'16'0'90'0,"-3"9"-48"0,14 0-45 0,-17-3 16 15,1-1-1-15,-1 8 3 16,1-6 3-16,0 6 1 16,-6 9-10-16,0-2 1 0,-2 15 1 0,-3 11-2 15,-8 23 0-15,-8 12-5 16,-2 5-3-16,-6 11 0 15,-8 11 1-15,-8-6-12 16,-2-5-3-16,0 4-49 16,-6 1-22-16,-5-8-29 15</inkml:trace>
  <inkml:trace contextRef="#ctx0" brushRef="#br0" timeOffset="52621.3298">1966 2809 328 0,'10'-4'123'0,"20"-1"-66"0,15 10-71 16,-19 3 17-16,-2 3-6 15,8 7 3-15,7 9-4 16,1 6 1-16,0 8 1 0,-6-1-32 0,-5-2-14 16,-8-5-69-1</inkml:trace>
  <inkml:trace contextRef="#ctx0" brushRef="#br0" timeOffset="52831.3296">2564 2350 280 0,'2'18'107'0,"1"2"-58"0,5 31-57 0,-5-21 16 15,5 28-4-15,2 12 2 0,1 21 0 16,-1 1 1-1,-2 1-4-15,3-14-13 0,-6-13-5 0,0-13-97 16,-2-24-53 0,2-42 70-16</inkml:trace>
  <inkml:trace contextRef="#ctx0" brushRef="#br0" timeOffset="53130.9056">2844 2245 240 0,'16'4'90'0,"5"-8"-48"0,8 17-49 16,-10-13 14-16,5 4-7 16,15-4 2-16,9 5 1 15,-3-5 1-15,-3 0-2 16,-7 0-2-16,-6 0 1 0,-5 0 1 0,-3 0 1 16,-5 2-4-16,-3 2 1 15,-2 3 4-15,-1 8 2 16,1 7-2-16,-6 16-1 15,0 15-3-15,1 24-3 16,-1 15 8-16,0 21 4 16,-2 6-2-16,-1-11-2 15,1-2 0-15,-3-9-1 16,-3-13-46-16,-2-7-19 16,-11-26-47-1</inkml:trace>
  <inkml:trace contextRef="#ctx0" brushRef="#br0" timeOffset="53330.9154">2847 2655 364 0,'-8'-9'137'0,"19"9"-74"0,7 0-78 15,-7 0 21-15,2 0-10 16,5 0-1-16,9-2-14 15,2-5-7-15,3 7 13 16,-3-4-58-16,-3 4-23 0,-10-14-21 16</inkml:trace>
  <inkml:trace contextRef="#ctx0" brushRef="#br0" timeOffset="53508.7525">3029 2408 216 0,'-7'2'82'0,"4"0"-44"0,0 7-33 0,3-5 19 15,0 5-2-15,0 0 2 16,-2 6 0-16,-1 16 0 16,-5 16-13-16,0 10-4 0,-2 7-3 15,-4 4 0-15,1 3 0 16,0 2-33-16,-3-10-13 16,0-5-85-1</inkml:trace>
  <inkml:trace contextRef="#ctx0" brushRef="#br0" timeOffset="53656.6749">3037 2615 308 0,'-5'0'115'0,"8"4"-62"0,5 14-73 16,-3-5 13-16,6 7-15 16,-1 7-1-16,3 1-69 15,-5 14-29-15,-5 13 35 16,-14 3 21-16</inkml:trace>
  <inkml:trace contextRef="#ctx0" brushRef="#br0" timeOffset="53808.67">2947 3091 268 0,'27'-24'101'0,"15"-2"-54"0,40-16-53 0,-45 17 17 16,8-6-40-16,11-2-15 15,10-4-64-15,0-5-26 16</inkml:trace>
  <inkml:trace contextRef="#ctx0" brushRef="#br0" timeOffset="54286.9574">3577 2145 304 0,'-10'-15'112'0,"15"13"-60"0,11-12-63 0,-8 10 18 0,2 0-9 16,6-7 0-16,8 0 2 15,2 0 2-15,1 6-1 16,-1 5-1-16,-4-4 3 0,-25 13-31 16,-16 13 14-1,-4 15 5-15,-9 16 4 16,-16 2 3-16,-7 9 2 15,2-4 2-15,8-1 1 16,8-2 1-16,13-10-7 16,11-12 0-16,13-4 1 15,18-5 1-15,19-12 1 16,6-1 2-16,9-7-1 16,15-1-1-16,4 4 1 0,-2-1-1 15,-14 4-3-15,-10 3 0 16,-13 5 2-16,-11 0 2 15,-21 17-7-15,-31 18-1 16,-20 5 4-16,-12-1 1 16,-14-4 15-16,8-17 6 15,11-7 21-15,16-11 12 16,15-9-34-16,25-22-13 16,17-27-8-16,28-30-2 15,39-31-22-15,16-25-9 16,29-19-100-1</inkml:trace>
  <inkml:trace contextRef="#ctx0" brushRef="#br0" timeOffset="54859.8331">2130 3393 236 0,'18'-20'90'0,"14"16"-48"0,21-20-53 15,-3 17 13-15,27 1-6 16,40-8 2-16,31-3 1 16,32-3 3-16,34-4-1 15,8-3-9-15,3 1-5 0,13 6-81 16</inkml:trace>
  <inkml:trace contextRef="#ctx0" brushRef="#br0" timeOffset="57621.8568">4540 2796 336 0,'-26'-7'126'0,"34"-2"-68"0,-3 7-63 15,-2 0 20-15,-3-2 8 16,0-1 8-16,0 1-10 16,0-1-4-16,2 5-10 0,1-4-27 0,2 4-11 15,3 0-73-15,0 9-30 16,-5 4 5 0</inkml:trace>
  <inkml:trace contextRef="#ctx0" brushRef="#br0" timeOffset="57741.509">4509 2999 320 0,'-22'8'121'0,"20"3"-66"0,-1 12-69 0,0-10 17 15,1 0-48-15,-1 2-15 16,3 3-60-16,5 2-26 16</inkml:trace>
  <inkml:trace contextRef="#ctx0" brushRef="#br0" timeOffset="57950.9381">5032 2090 376 0,'3'-6'140'0,"2"3"-76"0,11 8-81 16,-11-1 20-16,3 7-9 16,6 16 1-16,-1 23 0 15,0 25 1-15,-2 18 3 16,-6 13-5-16,-2-9 0 0,-1 0-26 15,-2-9-9-15,0-17-41 16,6-25-17-16,-4-53-3 16</inkml:trace>
  <inkml:trace contextRef="#ctx0" brushRef="#br0" timeOffset="58250.0949">5480 1790 332 0,'23'-4'126'0,"6"4"-68"0,32 4-83 0,-32-4 14 16,8 5-17-16,0-5-2 16,3 0 13-16,-3 0 8 15,-8 0 6-15,-5 0 2 0,-5 0 3 16,-3 4 10-16,-6 1 7 16,1-1 3-16,-3 7 2 0,0 11-11 15,0 16-5-15,-1 8-5 16,7 20-3-1,-1 31-2-15,0 22 1 0,3 29 1 16,-3 19 2-16,0 12-1 16,1 11-1-16,-4-25 1 15,-4-22 1-15,-4-28-17 16,-4-25-4-16,-9-21-114 16</inkml:trace>
  <inkml:trace contextRef="#ctx0" brushRef="#br0" timeOffset="58446.2893">5096 2452 360 0,'3'-5'134'0,"7"-12"-72"0,25-5-77 0,-9 11 19 15,16-9-23-15,9-2-3 16,4-2 1-16,11 1 0 15,0-1 12-15,-5 9-46 0,-8 8-20 16,-8 3-34 0</inkml:trace>
  <inkml:trace contextRef="#ctx0" brushRef="#br0" timeOffset="58655.9718">5532 2207 316 0,'-21'-9'121'0,"16"9"-66"0,0 0-47 0,5 0 29 0,-3 5-21 15,0-1-4-15,1 0-9 16,-4 12-3-16,1 10 0 16,-3 5 2-16,0 16 1 0,-2 5-4 15,-1 17 1-15,1 1 0 16,-4-1 0-16,1-10-14 16,0-4-3-16,0-2-92 15,-1-11-87 1,4-44 60-16</inkml:trace>
  <inkml:trace contextRef="#ctx0" brushRef="#br0" timeOffset="58792.2145">5567 2189 344 0,'18'14'129'0,"1"3"-70"0,2 21-69 0,-8-18 20 15,-2 15-41-15,-3 7-14 16,-6 13-92-16,-7 15-40 15</inkml:trace>
  <inkml:trace contextRef="#ctx0" brushRef="#br0" timeOffset="58943.0689">5212 2787 324 0,'-5'2'123'0,"26"-2"-66"0,22-2-71 0,-20 2 17 16,9-2-20-16,16-3-1 0,18 1-35 15,8-5-13-15,-3-4-45 16,1-9-18-16</inkml:trace>
  <inkml:trace contextRef="#ctx0" brushRef="#br0" timeOffset="59421.5215">6072 2068 292 0,'-16'-17'110'0,"16"17"-60"0,8-3-63 16,-2 3 17-16,4 0-8 16,3 0-1-16,6-2 1 15,7 0 3-15,3-3 0 16,8 5 1-16,1 7 2 0,-4-2-1 0,-8 3 2 16,-7 1 7-16,-11 4 5 15,-13 12-5-15,-11 8-3 16,-11 13-4-16,-2 3 0 15,-8 3-2-15,3-1-1 16,2-5-2-16,8-10-1 16,8-3-18-16,8-5-7 15,8-5 6-15,8-8 3 16,5-2 8-16,11 0 7 16,11-2 3-16,12 3 1 15,6 3 0-15,-3 5 2 16,-2 3-8-16,-8 12-3 0,-16-2-20 15,-16 14-8-15,-24 6 36 16,-27 0 20-16,-12-2 24 16,-9-2 11-16,1-12 6 15,5-10 5-15,7-16-20 16,22-6-9-16,21-14-35 16,27-26-12-16,39-20 2 15,35-30 3-15,47-25-41 16,42-36-19-16,9-30-83 15</inkml:trace>
  <inkml:trace contextRef="#ctx0" brushRef="#br0" timeOffset="60201.6629">6961 467 316 0,'-8'14'121'0,"3"19"-66"0,-3 35-69 16,3-26 19-16,-1 42-9 16,1 22 2-16,0 24 5 15,0 22 3-15,-1 9-2 16,1 2-3-16,-3-7 2 0,3-12-9 15,-3-14-3-15,-3-22-39 16,-2-20-19-16,-6-28-51 16</inkml:trace>
  <inkml:trace contextRef="#ctx0" brushRef="#br0" timeOffset="60443.35">6583 1685 308 0,'-27'-9'115'0,"22"11"-62"0,2 5-62 15,6 6 7-15,8 11-8 16,5 18 7-16,13 6 4 16,2 10 1-16,4-3 3 0,-1 4 1 15,-2-12 4-15,-3-10 4 16,-5-8 5-16,0-7 5 16,-1-18-6-16,4-8 0 15,2-14-5-15,8-10 2 16,3-19-10-16,2-21-6 15,3-29-61-15,8-46-28 16,-5-54-59-16</inkml:trace>
  <inkml:trace contextRef="#ctx0" brushRef="#br0" timeOffset="61853.6837">10742 0 304 0,'0'82'112'0,"8"-71"-60"0,5 24-69 16,-5-11 14-16,5 7-2 15,9 15 4-15,7 16-3 16,8 15 1-16,0 7 1 15,-3 13 1-15,-5 11 3 0,-2-7-3 0,-1 1 0 16,-2-10-6-16,-3-12 0 16,-2-12-35-16,-3-10-14 15,-11-19-46 1</inkml:trace>
  <inkml:trace contextRef="#ctx0" brushRef="#br0" timeOffset="62108.9371">10726 1069 272 0,'6'5'104'0,"7"4"-56"0,13 13-58 16,-13-11 14-16,6 11-1 16,7 2 5-16,11 2 7 15,0 7 5-15,3-6-10 16,0-3 8-16,-6-2 2 0,-2-6-2 15,-6-3 0-15,-4-9 16 16,-6-4 10-16,-3-4-6 16,-3-9-2-16,-2-12-20 15,-2-16-10-15,-1-23-24 16,0-49-11-16,6-43-62 16,7-58-26-16</inkml:trace>
  <inkml:trace contextRef="#ctx0" brushRef="#br0" timeOffset="69029.7686">12263 2725 236 0,'11'13'90'0,"0"7"-48"0,12 7-49 16,-12-14 16-16,5 11-6 15,8 5 3-15,5 0 8 16,3 1 3-16,5 3-8 16,0-10-1-16,5-8 2 0,11-11-4 15,5-6 2-15,6-13-7 16,-1-14-3-16,-2 0 7 15,-3-4 6-15,3 0-3 16,-5 7 0-16,-4-1-4 0,-4 12-3 16,-3 6-3-16,-5 5-1 15,2 8-1-15,0 5 3 16,1 2-2-16,2 2 1 16,0 9 4-16,0-2 1 15,0 2-1-15,-3-6-2 16,3-3 1-16,3-4-1 15,12-5 2-15,4-13 1 16,5-8-6-16,5 1 0 16,5-13-4-16,3-1 0 15,-5-3 1-15,-6 2 4 16,-7 11-1-16,-3 0-1 16,-3 13 3-16,-2 10 2 0,2 5 2 15,-3 12 3-15,1-2-3 16,5 6-2-16,26 14 0 15,-2-8-1-15,-6-1 0 16,3-16 2-16,8 1 1 16,5-12 1-16,-5-9-2 15,13-2 1-15,9 1-4 16,-1-6 0-16,16-1 1 16,5-3 2-16,19-6-25 15,21-11-12-15,21-20-90 16</inkml:trace>
  <inkml:trace contextRef="#ctx0" brushRef="#br0" timeOffset="72965.1396">4490 930 248 0,'16'-37'93'0,"2"17"-50"0,4 2-50 15,-15 14 14-15,1 0-7 16,-2 4 2-16,-4 0 3 16,-4 4 4-16,-17 9-4 15,-10 16 1-15,-13 6 1 0,-22 23-1 16,-18 19 1-16,-5 7-2 0,-8 4 0 15,-6 4-6 1,6 5-1-16,13-4-6 0,8-5 0 16,10 9-111-1</inkml:trace>
  <inkml:trace contextRef="#ctx0" brushRef="#br0" timeOffset="73203.3001">3723 1378 316 0,'-29'18'118'0,"15"10"-64"0,4 30-67 0,2-27 17 0,3 10-6 16,-1-3 3-16,4-1 4 15,2-1 2-15,8-3-3 16,10-11-1-16,16 2 3 0,14-11-16 15,0-2-6-15,-1-11-49 16,4-6-23-16,2-12-25 16</inkml:trace>
  <inkml:trace contextRef="#ctx0" brushRef="#br0" timeOffset="73608.303">2037 1669 328 0,'-37'-26'123'0,"24"21"-66"0,5 5-71 16,0 0 19-16,3 5-9 15,0 12-1-15,-3 8-3 16,-3 30 0-16,-2 28 4 15,-3 41 2-15,3 24 4 0,-1 19-1 16,-1-17-1-16,4-11-13 16,3-16-4-16,3-21-26 15,5-18-11-15,5-29-55 16</inkml:trace>
  <inkml:trace contextRef="#ctx0" brushRef="#br0" timeOffset="73834.0114">2371 1817 276 0,'50'-9'104'0,"3"5"-56"0,29-14-56 0,-48 18 16 16,40-4-13-16,14 4-1 15,23 8 3-15,-3 1 3 16,11-2 1-16,3 2-7 0,-8-1-4 16,2 6-21-16,-2 1-7 15</inkml:trace>
  <inkml:trace contextRef="#ctx0" brushRef="#br0" timeOffset="74073.9253">4228 1815 180 0,'-3'2'68'0,"-2"9"-36"0,0 11-35 16,2-2 11-16,1 17 0 16,-4 14 3-16,4 28-4 15,-1 25-2-15,3 30-2 16,3 25-5-16,-1 18-1 0,-2-12 4 15,0-6 1-15,0-20 0 16,3-25 1-16,0-10-90 16</inkml:trace>
  <inkml:trace contextRef="#ctx0" brushRef="#br0" timeOffset="74374.47">1969 3358 256 0,'-3'-7'96'0,"37"10"-52"0,40 8-54 15,-37-7 14-15,48 5-5 16,37-7 0-16,39-2-2 16,46-2 2-16,31-3 1 15,5-3-11-15,-2 3-5 0,8 5-45 16,2 13-60 0,-31 5 22-16</inkml:trace>
  <inkml:trace contextRef="#ctx0" brushRef="#br0" timeOffset="78322.9786">5371 3184 248 0,'16'0'93'0,"8"4"-50"0,21 1-52 16,-19-3 14-16,32 7-7 15,14 2 0-15,26-5 2 16,8-1 2-16,10-10-1 0,6 3 2 15,-9-5 2-15,-1-1-35 0,-1-3-15 16,-5-3-52 0</inkml:trace>
  <inkml:trace contextRef="#ctx0" brushRef="#br0" timeOffset="78745.3866">4884 1669 312 0,'-10'-2'115'0,"10"6"-62"0,16 10-68 16,-11-6 16-16,3 1-5 15,0 11 2-15,0 15-1 16,-3 20 0-16,0 12 2 0,-5 21 0 15,0 26 1-15,-8 21 0 16,3 13 2-16,-8 10-1 0,0-1-1 16,2-9-4-16,3-12-2 15,5-17-57-15,11-6-25 16,-5-45-17 0</inkml:trace>
  <inkml:trace contextRef="#ctx0" brushRef="#br0" timeOffset="79014.7737">5241 1643 296 0,'19'-9'110'0,"7"9"-60"0,22 0-61 15,-27 4 16-15,14 1-9 16,23 3 3-16,16 1 0 16,13-4 3-16,24-3-1 15,0-4-3-15,11-3 1 0,5 1-1 16,-10-1-2-16,-4 1-4 16,-4 4-2-16,-14 4-44 15,-8 1-19-15</inkml:trace>
  <inkml:trace contextRef="#ctx0" brushRef="#br0" timeOffset="79253.1618">6739 1828 384 0,'0'9'143'0,"3"4"-78"0,7 33-80 0,-7-8 19 16,-3 28-12-16,-3 35 2 16,1 34-7-16,-1 30-2 0,-2 25 8 15,-1 4-19-15,1 2-4 0,0-9-31 16,5-15-12-16,5-15-40 16</inkml:trace>
  <inkml:trace contextRef="#ctx0" brushRef="#br0" timeOffset="79808.4277">6869 3343 300 0,'-3'-9'112'0,"0"2"-60"0,3 3-41 0,0 4 28 15,0-5-8-15,0 1 2 16,0-1-10-16,-2 3-4 16,-1 0-3-1,-5 2-8-15,-5 9-7 0,-6 0-2 0,-4 6-1 16,-9 12-2-16,-3 1-4 16,1 5 0-16,5 3-7 15,5-8-1-15,8-1-15 16,8-1-6-16,14-4 0 15,15-6 2-15,10-7 18 16,9-7 9-16,2-7 8 16,9-1 3-16,7-3 1 15,0 0 0-15,-5-4 9 16,-5 0 3-16,-14 2 15 16,-7 2 7-16,-12-4 2 15,-12 1 0-15,-14-5-30 16,-18 4-13-16,-16-12-71 15,-23-10-28-15,-28-31-48 16</inkml:trace>
  <inkml:trace contextRef="#ctx0" brushRef="#br0" timeOffset="85273.8394">9562 1870 244 0,'5'-9'93'0,"9"18"-50"0,25 0-52 15,-12-5 14-15,18 0-3 0,34-4 3 16,22-4-2-16,28-5-2 16,9-9 0-16,10 7 1 0,-5-6 1 15,-6-1-4-15,-7 7 1 16,-16-2-9-16,-19 4-2 16,-15 3-43-16,-20 1-19 15</inkml:trace>
  <inkml:trace contextRef="#ctx0" brushRef="#br0" timeOffset="85545.6632">10827 1707 304 0,'10'0'112'0,"6"4"-60"0,19 3-61 15,-14-5 18-15,3 4-12 16,-1 3 2-16,-1 4 7 16,-7-4 4-16,-7 7-5 15,-13 1 6-15,-19 12 2 0,-18 15-6 16,-29 9-2-16,-27 11-63 16,-45 20-25-16,-19-18-45 15</inkml:trace>
  <inkml:trace contextRef="#ctx0" brushRef="#br0" timeOffset="96053.4051">10806 6833 276 0,'-16'-18'104'0,"13"14"-56"0,3-5-65 16,3 7 12-16,2 2-4 15,3 0 3-15,3 6 1 0,4 5 4 16,7 14 0-16,7 6 1 0,2 13 0 15,-1 0-3-15,-1-5 0 16,-6-3 6-16,1-8 5 16,-3-3 29-16,1-10 13 15,1-11-3-15,12-17-1 16,23-24-17-16,19-29-8 16,18-38-26-16,11-19-8 15,2-30-41-15,-2-16-16 16,8-28-36-16,0-19-13 15,-3 7 19 1</inkml:trace>
  <inkml:trace contextRef="#ctx0" brushRef="#br0" timeOffset="96698.5258">11763 8513 160 0,'6'7'63'0,"10"4"-34"0,13 6-36 0,-13-8 8 15,10 6-2-15,22 5 0 16,12 9-2-16,12 4 2 16,18 0 1-16,10 0 0 0,9-6 2 0,10-12-10 15,5-8-2-15,-2-16 5 16,2-9 4-16,-7-8 26 16,-17-5 11-16,-12-4 8 15,-14-5 3-15,-5 0-3 16,-11-4-1-16,-11 0-14 15,-10-2-8-15,-10-3-10 16,-11 5-5-16,-14 2-8 16,-10 0-1-16,-13 3-1 15,-10 1-1-15,-22 3 4 16,-24 4 2-16,-10 5 2 16,-19-1 1-16,-3 7 9 15,-10 3 3-15,-8 6-3 16,3 4-3-16,-8 7-14 15,-3 11-5-15,-8 27-58 0,-8 26-23 16,3 33-44 0</inkml:trace>
  <inkml:trace contextRef="#ctx0" brushRef="#br0" timeOffset="132282.263">17267 2454 320 0,'-16'-20'121'0,"11"20"-66"0,-1 0-69 0,6 0 17 16,-5 5-9-16,-6-1 2 16,-7 0 2-16,-11 1 3 15,-6 4 0-15,-7 6-3 0,-3 3 1 16,-13 4 5-16,-3 2 2 15,0-6-2-15,0 10-1 16,6 1-1-16,7-5 1 16,8 7-7-16,9-4 1 0,7-3-4 15,13-2 2-15,11 2-19 16,13 0-7-16,17-2 7 16,15-4 6-16,7-11 11 15,15-7 6-15,12-5 2 16,3-6 2-16,0-6 15 15,-8-8 11-15,-2 8 0 16,-17-10 1-16,-7 7 5 16,-14-2 2-16,-7 2-8 15,-9 5-3-15,-15-5-13 16,-14 0-3-16,-15-8-22 16,-19 1-9-16,-29 7-47 15,-27 3-20-15,-26 12-57 16</inkml:trace>
  <inkml:trace contextRef="#ctx0" brushRef="#br0" timeOffset="165547.3603">21582 6791 404 0,'-8'-4'151'0,"-2"6"-82"0,-4 9-85 16,1 0 21-16,-5 6-13 15,-17 17 2-15,-15 12-1 16,-16 13 2-16,-24 12 3 16,-11 19 3-16,-10 3 4 0,-5 0-7 15,7-1-3-15,1 1-41 16,10-1-18-16,0-3-84 15</inkml:trace>
  <inkml:trace contextRef="#ctx0" brushRef="#br0" timeOffset="165759.8688">20479 7536 364 0,'-11'16'137'0,"1"1"-74"0,-17 16-73 0,9-8 20 16,-6 3-8-16,-3 5 3 16,6-2-4-16,5 2-1 15,16-4 0-15,16 2-5 0,21-3-1 16,32-3-37-16,37-16-14 16,29-49-86-1</inkml:trace>
  <inkml:trace contextRef="#ctx0" brushRef="#br0" timeOffset="180830.0124">19772 8612 396 0,'-8'-4'148'0,"8"6"-80"0,0-2-84 16,0 0 21-16,0 0-19 15,-5 2-4-15,-3 3 3 0,-8 1 4 16,-10 5 6-16,-14 9-1 0,-7 9 1 16,-4 2 1-16,1 4-1 15,2 2 4-15,9 1 2 16,4-5-9-16,11-2-2 15,14-5-22-15,13 1-9 16,15-7 4-16,16-9 2 16,25-7 2-16,15-6 3 15,2-9 28-15,6-2 12 16,-5-3 34-16,-5 1 17 16,-12-1 3-16,-12 1 4 15,-8-1-14-15,-11 1-3 0,-11-3-16 16,-15-2-4-16,-16-4-27 15,-24-9-11-15,-24-2-47 16,-42-7-19-16,-27 7-106 16</inkml:trace>
  <inkml:trace contextRef="#ctx0" brushRef="#br0" timeOffset="182016.1324">15632 7514 252 0,'37'-9'96'0,"-11"12"-52"0,14 3-54 0,-22-6 16 15,9 2-8-15,10 3 0 16,13-1 2-16,11 1 0 16,5-5 0-16,8-3 0 0,11-5 0 15,2-10 0-15,0-11 2 16,-2-10 5-16,-3-8 4 16,-8-1 0-16,-10-7 3 15,-14 4 6-15,-13-6 2 16,-13-1-3-16,-16 5-1 0,-19-2-4 15,-15 9-1-15,-17 6-12 16,-20 5-3 0,-24 9-1-16,-22 15-2 0,-28 13-5 15,-17 22-2-15,-13 22-6 16,-5 16-4-16,3 11-39 16,2 30-17-16,9 8-33 15</inkml:trace>
  <inkml:trace contextRef="#ctx0" brushRef="#br0" timeOffset="183847.8943">14970 5248 324 0,'5'-9'123'0,"1"9"-66"0,7 6-73 0,-5 5 18 15,8 5-8-15,5 6 1 16,5 11 0-16,6 13 4 16,5 16 0-16,3 0 1 0,0 13 2 15,2 11-3-15,3 6 0 16,-3-1 1-16,-5 6 0 15,0 4-3-15,-2-2 2 16,-6-2 1-16,-3 7 2 0,-10 4-54 16,-11 15-22-16,-13-3-40 15</inkml:trace>
  <inkml:trace contextRef="#ctx0" brushRef="#br0" timeOffset="184148.2193">15311 6467 308 0,'-5'-2'115'0,"3"4"-62"0,4 9-71 16,1 0 14-16,5 2-5 15,2 9 5-15,6 5 1 16,5 4 1-16,1 4 2 15,-1 0 6-15,-3-4 4 0,-2-5 10 0,0-8 5 16,-3 2 9-16,-2-9 3 16,-1-4-11-16,1-10-3 15,-3 3-7-15,5-31-2 16,11-28-30-16,16-40-14 16,13-45-38-16,18-65-15 15,22-73-62 1</inkml:trace>
  <inkml:trace contextRef="#ctx0" brushRef="#br0" timeOffset="186250.0589">16222 7181 356 0,'-6'-6'132'0,"4"10"-72"0,2 11-81 0,-3 1 15 16,-5 24-7-16,-13 30 5 16,-13 38 3-16,-17 31 3 0,-12 42 1 15,-6 48-2-15,-5 27 2 0,-8 24-1 16,0 20 0-16,10 24 0 15,9 7-2-15,2 15 3 16,-2 2 2-16,4-13 0 16,9-13-1-16,8-20-4 15,5-13 0-15,2-18-58 16,4-19-23-16,-1-49-28 16</inkml:trace>
  <inkml:trace contextRef="#ctx0" brushRef="#br0" timeOffset="186520.6693">14854 12085 300 0,'-11'0'112'0,"8"4"-60"0,1 7-61 0,-1-2 20 16,1 7-10-16,-1 10 2 15,3 14 0-15,3 19 3 16,2 16-3-16,3 11-4 0,2 7-2 15,9-9 4-15,2-9 3 16,6-20-3-16,10-18-1 16,2-19-2-16,12-31 0 15,23-23 2-15,0-21 2 16,-6-25-3-16,-4-8-2 16,-8-14-31-16,-6-8-13 15,8 17-75-15</inkml:trace>
  <inkml:trace contextRef="#ctx0" brushRef="#br0" timeOffset="186895.8793">15682 12722 324 0,'5'2'121'0,"0"7"-66"0,3 9-58 0,-5-1 24 16,0 10-15-16,-3 19-1 16,-6 22-3-16,-2 23 1 15,-7 10-2-15,-7 7 2 0,1-11 2 16,3-11-4-16,2-13-1 16,5-16-38-16</inkml:trace>
  <inkml:trace contextRef="#ctx0" brushRef="#br0" timeOffset="187136.1012">15965 12881 200 0,'21'42'74'0,"-5"0"-40"0,0 26-13 16,-8-31 22-16,0 14 5 15,0 2 6-15,2 0-15 16,4-9-5-16,-1-9-20 15,3-8-2-15,-1-12-1 0,4-15-9 16,5-20-2-16,5-22-12 16,13-28-5-16,1-18 2 15,-6-16 4-15,-6 0-23 16,-7 16-7-16,-8 18-10 0,-8 19-4 16,-8 25-55-1</inkml:trace>
  <inkml:trace contextRef="#ctx0" brushRef="#br0" timeOffset="187532.8399">16542 13269 252 0,'18'-49'96'0,"-12"27"-52"0,-4-13-43 0,-4 15 21 0,-1 3-8 15,-2-3 2-15,-3 6-9 16,-3 1-4-16,1 9-2 16,-6 8-10-16,-3 12-2 0,-2 15 1 15,0 8 4-15,2 10 16 16,1 4 8-16,7-5 5 16,3-4 1-16,6-4-16 15,4-11-4-15,6-10-34 16,8-14-15-16,5-23-24 15,3-6-9-15,0-11 26 16,-6 4 15-16,-2 4 69 16,-3 8 30-16,-2 1 1 15,-3 7 1-15,-3 6-38 16,-2 3-16-16,0 9-31 0,-1 4-13 16,1 2-28-16,2 3-14 15,0-8-14 1</inkml:trace>
  <inkml:trace contextRef="#ctx0" brushRef="#br0" timeOffset="187724.1481">16743 12876 324 0,'0'0'121'0,"-3"0"-66"0,3 5-58 0,-2 1 24 15,2 5-17-15,-3 9-5 16,-2 13 1-16,-6 9-1 15,-2 11 1-15,-3 9 2 0,0 2 3 0,0-7-13 16,3-4-7-16,2-20-39 16,6-13-17-16,5-29-51 15</inkml:trace>
  <inkml:trace contextRef="#ctx0" brushRef="#br0" timeOffset="187963.6152">16870 12936 200 0,'5'44'74'0,"3"2"-40"0,8 36-16 16,-13-40 23-16,2 13-6 15,0 4 2-15,3-6-17 16,3-2-4-16,2-16-10 16,0-10 0-16,0-14 4 0,6-22-6 0,7-22-2 15,-2-20-1-15,0-20-1 16,0-11-3-16,-6-11 2 15,-7-8-8-15,-3-5-4 16,0 4-33-16,0 7-15 16,0 15-56-1</inkml:trace>
  <inkml:trace contextRef="#ctx0" brushRef="#br0" timeOffset="188261.7403">15923 13732 224 0,'95'11'85'0,"-18"-9"-46"0,31-6-43 15,-42 1 13-15,27-3-5 16,29-1 2-16,15-4-27 16,17 5-13-16,-6 1-60 0,5 5-25 15</inkml:trace>
  <inkml:trace contextRef="#ctx0" brushRef="#br0" timeOffset="188742.5215">15269 12541 324 0,'-5'-2'121'0,"0"4"-66"0,10 3-66 16,0-1 18-16,0 5-7 16,-2 0 0-16,0 4-11 0,-1 9-3 15,-2 7 7-15,-8 8 1 0,-2 9 2 16,-3 10 5-16,-3 3 3 15,-3 12 8-15,1 15 2 16,-1 4-3-16,3 14 1 16,3 13-7-16,5-1-3 15,5 8-21-15,3 2-10 16,3-16-106 0</inkml:trace>
  <inkml:trace contextRef="#ctx0" brushRef="#br0" timeOffset="189028.9401">15616 12462 356 0,'39'4'134'0,"-7"3"-72"0,21-3-72 15,-32-1 20-15,16-3-13 16,21-3 2-16,17-1-4 16,7-3-1-16,18 1 3 15,6-1-3-15,5-2-1 0,11 7-14 16,0 0-4-16,7 2-22 16,-2 2-8-16,-8 0-26 15,0 5-47-15,-8-1 34 16</inkml:trace>
  <inkml:trace contextRef="#ctx0" brushRef="#br0" timeOffset="189267.5751">17317 12764 340 0,'-5'0'129'0,"2"9"-70"0,0 2-73 0,3 0 19 0,0 13-9 16,0 16 2-1,0 26 1-15,0 29 1 0,0 28 0 16,-2 23-5-16,-1 15-1 0,0 13-33 16,-7 15-13-16,-3 1-76 15</inkml:trace>
  <inkml:trace contextRef="#ctx0" brushRef="#br0" timeOffset="189796.8133">17513 13741 308 0,'0'-3'115'0,"2"3"-62"0,4 0-66 0,-6 0 17 16,2 0-19-16,-2 0-3 15,0 0 0-15,0 3 3 16,-5 3 9-16,-6 8 5 0,-2 3 6 15,-11 10 11-15,1 1 7 16,-1 3-1-16,0 2-1 0,3-2-14 16,0 0-4-16,2-2-26 15,1-3-11-15,2-2-9 16,8-4-1-16,5-4-20 16,6-8-18-1,7-3 33-15,9-7 23 16,10-9 15-16,8-16 13 15,0 1 4-15,-2-3 21 16,-4-2 12-16,-2 3 4 16,-2-6 2-16,-6 6-12 15,-5 4-3-15,-8 4-17 16,-6 0 8-16,-2 4 5 0,-5 1-10 16,-8 4-3-16,-8-2-22 15,-8 2-8-15,-8 2-19 16,-3-2-5-16,-8-16-60 15</inkml:trace>
  <inkml:trace contextRef="#ctx0" brushRef="#br0" timeOffset="190109.378">18325 11845 324 0,'0'-7'123'0,"0"11"-66"0,-5-1-71 15,2 3 19-15,-5 3-14 16,-8 6-1-16,-13 14 0 15,-13 20 4-15,-11 14 3 16,-11 12 2-16,-4 16 1 0,-9 1-3 16,3-3 2-16,8-1-28 15,7-13-10-15,4-13-78 16</inkml:trace>
  <inkml:trace contextRef="#ctx0" brushRef="#br0" timeOffset="190320.3834">17613 12491 324 0,'-18'52'121'0,"10"-16"-66"0,-8 21-60 0,8-30 23 15,0 3-12-15,3 3-1 16,7-4-22-16,9-5-11 15,8-8 14-15,12-12-35 0,20-24-14 16,9-30-51 0</inkml:trace>
  <inkml:trace contextRef="#ctx0" brushRef="#br0" timeOffset="202058.4733">15685 14078 288 0,'0'-9'107'0,"10"7"-58"0,24 2-59 16,-10-2 14-16,21 0-5 16,37-3 0-16,21-4-2 15,35 3 2-15,23-7 1 16,22-1 0-16,29 1 2 0,23-2-39 15,30 6-14-15,15 2-59 16</inkml:trace>
  <inkml:trace contextRef="#ctx0" brushRef="#br0" timeOffset="207118.5273">13650 13492 296 0,'8'0'110'0,"0"2"-60"0,21 2-61 16,-3-2 18-16,25 3-7 0,15 1 0 15,24-3 0-15,18-3 0 16,9-3 0-16,15 1 0 16,-8-4 2-16,3-3-21 0,-2 0-9 15,-9-7-46-15,-10 1-17 16,-11-5 1 0</inkml:trace>
  <inkml:trace contextRef="#ctx0" brushRef="#br0" timeOffset="207357.7946">14827 13408 316 0,'27'2'118'0,"-3"2"-64"0,21 5-63 15,-24-4 20-15,0 1-10 16,0 5-1-16,-2-2 1 15,-6 0 1-15,-5 6-1 16,-14 5-9-16,-17 9-3 0,-25 13-21 16,-26 22-9-16,-32 13-22 15,-16 11-9-15,-15 2-21 16</inkml:trace>
  <inkml:trace contextRef="#ctx0" brushRef="#br0" timeOffset="208033.6928">18849 12782 408 0,'-11'2'154'0,"9"0"-84"0,-4 9-86 0,1 2 23 0,-5 7-11 16,-12 15-1-16,-12 32-12 16,-19 21-6-16,-21 22 12 15,-11 11-13-15,-5 7-3 0,3-9-23 16,16-20-8-16</inkml:trace>
  <inkml:trace contextRef="#ctx0" brushRef="#br0" timeOffset="208229.0589">18566 13015 348 0,'8'36'132'0,"-3"-21"-72"0,16 27-70 0,-8-11 22 16,11 11-11-16,13 19-1 16,19 21-50-16,13 22-21 15,10 26-64-15,14 2-27 16</inkml:trace>
  <inkml:trace contextRef="#ctx0" brushRef="#br0" timeOffset="215975.7723">16724 13948 280 0,'0'-2'107'0,"-2"6"-58"0,4-4-53 15,1 5 21-15,0-1-11 16,2 7-1-16,0-2-2 15,0 4-3-15,-2 14 1 16,-6 10-1-16,-7 11 0 0,-3 10 0 16,-3-1 0-16,3 0 2 15,5 1 1-15,10-1 1 16,12-2 0-16,12-2 6 16,14-7 6-16,10-8-8 0,21-1-2 15,14-8-6-15,13-5-3 16,10-13-1-16,4-4 3 15,12-3-2-15,6-8-1 16,2-9-6-16,8-9-4 16,-2-7-30-16,-14-4-13 15,-2 7-62 1</inkml:trace>
  <inkml:trace contextRef="#ctx0" brushRef="#br0" timeOffset="216275.6299">18389 14409 296 0,'-3'-5'110'0,"6"5"-60"0,4 0-63 16,1 0 17-16,11 0-6 15,13 5 1-15,10-1 9 16,8 3 5-16,3 4-6 16,0 0 2-16,3 2 4 0,-9 3 6 15,-10-1 5-15,-13 3 14 16,-13-1 8-16,-19 5-20 16,-19 5-7-16,-31 8-39 0,-40 16-14 15,-50 21-144 1</inkml:trace>
  <inkml:trace contextRef="#ctx0" brushRef="#br0" timeOffset="219893.6653">19722 14360 316 0,'0'-4'118'0,"0"4"-64"16,5-7-63-16,-2 3 18 0,0-3-3 16,-1-2 4-16,1-6-5 15,-3 0-1-15,-3-10-2 16,-2 1-2-16,-6-5 1 0,-4-2-1 15,-4 3 2-15,-5 1-3 16,-8 5 0-16,-2 2 1 16,-3 7 0-16,-3 2-7 15,1 9 0-15,-1 9-2 16,0 6 1-16,1 4-4 16,2 17 0-16,-1 14 1 15,1 12 5-15,0 19 1 16,6 5 0-16,7-3 4 15,11-1 2-15,13-12-29 16,10-17-11-16,17-14-13 16,7-19-6-16,6-27-1 15,5-22 12-15,0-13 41 16,-3-9 44-16,3 2 22 16,-8 7 1-16,-5 7 1 15,-8 6-7-15,-3 5-1 16,-5 8-30-16,-3 3-7 0,-3 12-3 15,-4 8-10-15,-9 15-2 16,-7 19 0-16,-9 25 1 16,-7 16-1-16,-4 23 1 15,-1 10-2-15,2 3-1 16,2-1 1-16,6-5 1 0,2-8-25 16,9-23-10-16,7-8-111 15</inkml:trace>
  <inkml:trace contextRef="#ctx0" brushRef="#br0" timeOffset="220435.1394">20050 14587 412 0,'11'7'154'0,"2"-7"-84"0,13-2-104 15,-15-3 14-15,2-6-56 16,6-17-16-16,2-30-34 16,0-21-13-16,-2-5 158 0,-4 9 75 15,-4 11 7-15,-6 11-1 16,-2 9-48-16,-6 9-22 16,-5 4-19-16,-5 13-6 0,-8 5-1 15,-8 13-7-15,-8 16 0 16,-13 15-12-16,-9 21-3 15,-1 17 7-15,1 10 5 16,1 12 7-16,13-1 2 16,11-2-1-16,13-8-2 15,13-5-13-15,13-16-4 16,11-17-26-16,10-18-11 0,17-24-20 16,12-24-8-16,3-20-3 15,3-16 196 16,27-48-35-15,-22 27-2-16,-16 19-20 16,-16 18-13-16,-10 13-20 15,-11 16-10-15,-13 15-7 16,-8 19-6-16,-13 32 1 0,-8 24 5 16,-8 18 2-16,0 15-2 15,0 4-1-15,5-4-3 16,8-13-1-16,9-11-48 15,7-18-21-15,8-20-69 16</inkml:trace>
  <inkml:trace contextRef="#ctx0" brushRef="#br0" timeOffset="220944.6005">20696 14314 392 0,'10'2'145'0,"-2"-4"-78"0,8 2-87 0,-8-2 20 16,3-3-23-16,-1-3-5 16,1-12 1-16,-3-5 4 15,-3-8 13-15,-2-4 8 0,-3-3 6 16,-3 5 14-16,-5 0 6 0,-5 4-4 16,-3 4-1-16,-5 7-18 15,-6 9-5-15,-2 7-6 16,-5 11 1-16,-3 12-2 15,-6 17 2-15,-4 19 7 16,-1 13 6-16,6 7 2 16,8 5 2-16,7-8-4 15,16-1-1-15,14-14-21 16,8-10-10-16,13-17-28 16,7-19-10-16,6-28-38 15,14-21-14 1,-4-8 65-16,-2-9 83 15,0-5 47-15,-8 5 1 16,-8 11-1-16,-5 9-15 16,-5 8-6-16,-6 10-31 0,-5 6-11 0,-6 15-2 15,-7 23-4-15,-8 17 3 16,-11 24 0-16,-8 27 3 16,-2 17-3-16,0 14-1 15,4-3-4-15,4-1 1 16,5-16-6-16,5-18-3 15,8-20-43-15,5-17-18 16,9-31-89 0</inkml:trace>
  <inkml:trace contextRef="#ctx0" brushRef="#br0" timeOffset="221455.1384">21288 14413 424 0,'11'-4'159'0,"-6"-1"-86"0,3-12-125 15,-3-3 9-15,11-31-67 16,3-33-22-16,2-17 92 16,-8 11 44-16,-2 12 6 15,-6 19 49-15,-5 6 19 0,-10 15-18 16,-4 8-7-16,-4 10-31 15,-6 7-14-15,-5 21-12 16,-5 17-6-16,-9 25 6 16,-7 19 3-16,0 12 2 15,2 16 2-15,6-4 9 0,10-3 4 16,11-10-5-16,10-10-4 16,11-12-20-1,16-12-8-15,11-15-15 0,10-18-2 16,8-24-7-16,2-18-1 15,11-17 14-15,-2-18 6 16,-6-7 13-16,-5 7 6 16,-8 16 24-16,-10 10 11 15,-9 10 9-15,-5 12 2 16,-7 14-17-16,-12 15-8 16,-7 27 3-16,-13 17 2 0,-6 23 4 15,-5 19 3-15,3 9-8 16,-1 9 0-16,3-5-18 15,6-10-4-15,5-10-43 16,8-17-19-16,7-15-85 16</inkml:trace>
  <inkml:trace contextRef="#ctx0" brushRef="#br0" timeOffset="221965.983">21812 14360 428 0,'6'5'162'0,"4"-10"-88"0,9-4-91 15,-14 5 23-15,0-7-47 0,3-11-15 16,-3-16 4-16,1-10 4 16,-4-7 27-16,-4 2 14 0,-6 2 10 15,-3 7 15-15,-5 9 6 16,-5 4-6-16,-3 11-3 15,-5 7-13-15,-10 13-4 16,2 15-6-16,-8 16-2 16,-3 18 7-16,3 12 4 15,0 10 6-15,8-3 6 16,10-1 4-16,20-6 2 16,7-3-28-16,7-10-10 0,12-13-10 15,10-13 0-15,11-24-24 16,13-22-8-16,2-14 19 15,1-6 9-15,-6 0 44 16,-8-2 21-16,-12 11 3 16,-1 8 3-16,-11 5-2 15,-5 11-1-15,-5 9-14 16,-8 15-7-16,-8 20-3 16,-10 18 0-16,-11 26 6 15,-6 16 3-15,-2 10-4 16,0 5-1-16,8-6-14 15,5-10-3-15,6-12-37 16,7-16-14-16,1-20-37 16,12-20-16-16,14-28-1 15</inkml:trace>
  <inkml:trace contextRef="#ctx0" brushRef="#br0" timeOffset="222445.9965">22500 14043 392 0,'19'-9'145'0,"-9"7"-78"0,1-7-74 0,-8 2 27 15,-3 1-36-15,0-5-11 16,-6-3 7-16,-2-1 5 16,-2-7 10-16,-4-2 3 0,-4 6 2 15,-3-6-3-15,-3 6 2 0,-2 3-8 16,-9 10-2-16,1 10-5 15,-9 12-1-15,1 10-1 16,2 13-2-16,3 4 16 16,6 4 9-16,7 7 4 15,5-4 3-15,3-3-9 16,14-8-3-16,4-7-17 16,1-9-6-16,13-6-2 15,2-16 3-15,4-10 3 16,1-12 2-16,-4-9 10 15,7-2 6-15,-4 2 7 16,-7 3 5-16,-1 4 13 16,-6 7 8-16,0 1-11 15,-1 10-2-15,-4 8-11 16,-3 12-5-16,-8 17 6 0,-2 22 6 16,-4 27 4-16,-9 23 3 15,-9 23-10-15,-8 33-4 16,-2 20-8-16,2 2-2 15,8 2-39-15,3 5-15 16,-8-3-80 0</inkml:trace>
  <inkml:trace contextRef="#ctx0" brushRef="#br0" timeOffset="223301.7328">19172 14940 280 0,'-3'-2'104'0,"6"2"-56"0,5 9-52 0,5 0 21 16,11 4 4-16,15 4 7 16,25 10 3-16,44 4 1 15,46 4-17-15,60 0 4 0,77 1 2 16,64-8-16-16,73-3-4 16,46-21-68-16,47-15-30 15,8-29-55 1</inkml:trace>
  <inkml:trace contextRef="#ctx0" brushRef="#br0" timeOffset="225885.0076">18992 13679 332 0,'-13'11'126'0,"10"-11"-68"0,0 0-70 16,3 0 20-16,3 2-13 16,0 0 1-16,-1 1-3 15,4 1 2-15,-1 3 3 16,0 8 1-16,-2 9 1 0,-3 25-3 15,-3 19 0-15,-7 27 2 16,-4 28 0-16,-2 14 3 16,1 6 1-16,-1-1 3 0,5 5 3 15,6-12-9-15,2-12-2 16,6-15-70-16,2-17-31 16,3-38-14-1</inkml:trace>
  <inkml:trace contextRef="#ctx0" brushRef="#br0" timeOffset="226184.056">19360 13679 344 0,'10'-4'129'0,"9"1"-70"0,20 1-69 16,-15 2 20-16,24-2-19 15,18-7-2-15,24 2-5 16,18-6-3-16,22 0 11 16,21-7-3-16,16 3 0 0,12-3 4 15,23 6 4-15,9-1 0 16,4 8 1-16,7 5 2 16,-3 2 0-16,1 2 0 15,0 3 2-15,-9-3-8 16,-2 5-1-16,-13-7-73 15,-8 2-69 1,-29-4 39-16</inkml:trace>
  <inkml:trace contextRef="#ctx0" brushRef="#br0" timeOffset="226484.9117">22929 13699 304 0,'0'0'115'0,"2"4"-62"0,-2 7-64 15,-2 5 18-15,-1 17-9 16,-5 24 0-16,-8 38 0 15,-5 44-2-15,-11 31 3 16,3 19 2-16,0 5 2 0,0 0-10 16,11-4-3-16,2-12-44 15,5-14-16-15,6-30-38 16</inkml:trace>
  <inkml:trace contextRef="#ctx0" brushRef="#br0" timeOffset="226934.7755">23119 14940 272 0,'3'-2'104'0,"-3"4"-56"0,-3 0-45 0,3-2 21 15,0 0-14-15,-2 5-3 16,-9-1-4-16,-2 5-3 16,-8 2 1-16,-8 4-1 0,-3 12 0 0,-3-1 0 15,-7 5 2-15,5 2-3 16,5-2-2-16,6-2-5 15,7 2 0-15,9-5-16 16,15-4-7-16,14-9-10 16,12-6-4-16,12-14 6 15,4-4 6-15,6-4 39 16,-5 2 19-16,-9 0 28 16,-9-1 15-16,-4 5-12 15,-7-2-4-15,-9 0-23 16,-10 0-10-16,-16-8-31 15,-23-1-15-15,-20-9-121 16</inkml:trace>
  <inkml:trace contextRef="#ctx0" brushRef="#br0" timeOffset="231110.7922">23267 13935 4 0,'-34'33'0'0</inkml:trace>
  <inkml:trace contextRef="#ctx0" brushRef="#br0" timeOffset="231334.7736">23537 13311 432 0,'-42'4'162'0,"23"14"-88"0,-20 24-88 0,12-11 24 15,-4 10-12-15,-9 10 0 16,-2 2-18-16,10-2-9 15,19 4 15-15,21-2-35 0,18 0-12 16,19-18-56 0,29-24-57-16,19-44 60 15</inkml:trace>
  <inkml:trace contextRef="#ctx0" brushRef="#br0" timeOffset="231709.2381">24368 12685 420 0,'19'4'156'0,"-19"-6"-84"0,2 2-88 0,-2 2 21 15,0 2-6-15,-5 10 2 16,-19 5-13-16,-23 19-4 15,-43 30 8-15,-48 45-23 0,-55 32-8 16,-45 40-24-16,-43 54-11 16,-20 41-53-1</inkml:trace>
  <inkml:trace contextRef="#ctx0" brushRef="#br0" timeOffset="236182.5204">15827 13686 328 0,'0'-9'123'0,"-2"9"-66"0,-1-2-49 16,3 2 29-16,0 0-19 16,0 0-2-16,0 0-12 15,-5 2-5-15,0 2 0 16,-6 9-2-16,-8 5-1 0,-7 17-4 16,-14 14 0-16,-7 6-1 15,-4 13 3-15,-2 7-7 16,1 9-4-16,1-9-38 15,1-2-14-15,5-18-59 16</inkml:trace>
  <inkml:trace contextRef="#ctx0" brushRef="#br0" timeOffset="236362.6192">15539 13604 424 0,'13'15'159'0,"-13"-15"-86"0,58 60-92 0,-34-23 21 0,11 25-39 15,10 18-14-15,10 25-114 16,25 28-50-16</inkml:trace>
  <inkml:trace contextRef="#ctx0" brushRef="#br0" timeOffset="241016.6969">17447 7314 136 0,'18'2'52'0,"3"18"-28"0,24 4-22 0,-21-9 14 16,13 1-8-16,24 6 0 15,18-5 0-15,25 1 0 16,20-11-4-16,3-10-1 0,11-8 3 16,-9-13 1-16,-2-11 3 15,-13-5 15-15,-16-2 8 16,-24 7 14-16,-16 0 5 15,-16-5-10-15,-20-2-3 0,-22-4-24 16,-27-3-12-16,-26 1-20 16,-34 4-7-16,-27 11-4 15,-31 8 0-15,-14 25 16 16,-8 22 6-16,-5 25-22 16,-8 17-10-16,-2 39-74 15</inkml:trace>
  <inkml:trace contextRef="#ctx0" brushRef="#br0" timeOffset="243120.1858">18875 5819 312 0,'14'-22'115'0,"-12"15"-62"0,4 3-49 16,-6 4 26-16,0 0-15 15,0 6-1-15,0 7-6 16,-3 16 0-16,0 15-5 15,1 13 0-15,-6 21 3 0,2 19 3 0,-4 11 2 16,2 11-1 0,0-2 1-16,0-5-6 0,3-2-3 15,-3-13-48-15,0-19-21 16,-8-21-90 0</inkml:trace>
  <inkml:trace contextRef="#ctx0" brushRef="#br0" timeOffset="243391.0568">18648 6540 312 0,'10'8'115'0,"4"17"-62"0,4 10-46 0,-13-17 23 0,1 8-10 15,2 5 1-15,2 4-1 16,1 7 2-16,-1-2-12 15,1-3 8-15,0-1 2 0,-1-8-6 16,1-6-1-16,5-9-3 16,5-8-1-16,5-12-8 15,9-21 0-15,10-32-30 16,5-41-13-16,8-62-88 16,8-54-39-16,-5-76 35 15</inkml:trace>
  <inkml:trace contextRef="#ctx0" brushRef="#br0" timeOffset="245235.2968">2556 262 304 0,'-5'-8'112'0,"10"16"-60"0,0 1-65 0,0-4 17 16,3 6-6-16,3 6 1 15,2 12 1-15,0 17 2 0,-5 23-1 16,-8 32-1-16,-8 25 3 0,-5 17-2 15,-3-4-1-15,3-5 3 16,3-8 0-16,-1-24-4 16,-2-10 1-16,-1-13-86 15,-1-10-81 1,-7-23 44-16</inkml:trace>
  <inkml:trace contextRef="#ctx0" brushRef="#br0" timeOffset="245461.8863">2233 1349 204 0,'-5'20'77'0,"15"-7"-42"0,19 16-43 15,-13-11 12-15,16 10 9 16,10 3 8-16,1 7 3 0,-4-1 3 16,1 1-15-16,-3-7 9 0,-2-3 5 15,-12-10 1-15,1 2 4 16,8-16-11-16,-3 1-4 15,-2-19-14-15,-1-28-4 16,6-33-32-16,-3-52-15 16,8-67-92-1</inkml:trace>
  <inkml:trace contextRef="#ctx0" brushRef="#br0" timeOffset="247367.1496">17963 7479 212 0,'39'-2'82'0,"4"15"-44"0,52 2-38 0,-37-6 18 15,53 4-45-15,53 1-18 16,61-6-44-16,42-30-17 16</inkml:trace>
  <inkml:trace contextRef="#ctx0" brushRef="#br0" timeOffset="259753.1242">19103 7402 248 0,'5'-16'93'0,"-5"10"-50"0,0-3-37 16,0 9 20-16,0-5-12 15,0 3-1-15,0 0-5 16,-2 2 0-16,-4 2-5 16,-2 7-2-16,-8 2 0 0,-10 5-4 15,-8 6 0-15,-9 0 2 16,-2 0 0-16,0 4-2 0,8 3 2 15,8 2-1-15,5 2 0 16,3-5-9-16,8 3-3 16,8-2-6-16,10-5-3 15,11-4 13-15,16-2 5 16,7-7 8-16,6-5 3 16,6-6 11-16,-1-6 4 15,5-5 6-15,-4-7 4 16,-4 3-4-16,-4-5 1 15,-9 2-1-15,-10-2 3 16,-8 0-3-16,-11-2-2 16,-10 3-16-16,-16-8-5 0,-11-2-10 15,-5-1-4-15,-14-4-38 16,-15 1-19-16,-2-6-93 16</inkml:trace>
  <inkml:trace contextRef="#ctx0" brushRef="#br0" timeOffset="264078.2452">1347 2591 280 0,'-21'-29'104'0,"21"27"-56"0,8 0-60 16,2 2 13-16,6 0-9 16,10 0 2-16,9 0 6 15,5-3 2-15,23 1 0 16,1-2-2-16,-4-5 1 0,4 0-1 15,-9 0 2-15,6 1-28 16,-3 5-9-16,-18 10-71 16</inkml:trace>
  <inkml:trace contextRef="#ctx0" brushRef="#br0" timeOffset="264377.9183">1487 2886 336 0,'0'0'126'0,"3"11"-68"0,-1 9-72 0,-2 11 17 15,3 20-6-15,0 32 1 16,-3 36 2-16,-3 60 2 15,-8 55-1-15,-15 48-9 0,-11 58-3 0,-21 39-3 16,13 24 1-16,10 1 2 16,19-16 5-16,22-27 3 15,12-39 4-15,11-48-2 16,0-45-2-16,8-24-117 16</inkml:trace>
  <inkml:trace contextRef="#ctx0" brushRef="#br0" timeOffset="264676.8191">1124 6509 324 0,'0'15'123'0,"11"3"-66"0,8 35-69 0,-9-25 20 16,9 14-8-16,18 7 0 16,8-1 0-16,0 1 0 15,-3-9 0-15,-5-10-3 0,3-8 2 16,-6-11-1-16,16-19-2 16,1-28 3-16,10-39 2 15,-6-41-9-15,-2-39-2 16,-3-43-28-16,-7-34-11 15,2-4-69 1</inkml:trace>
  <inkml:trace contextRef="#ctx0" brushRef="#br0" timeOffset="265308.1576">1368 7613 332 0,'-27'-11'126'0,"27"7"-68"0,6-5-74 16,4 5 18-16,14-10-6 16,8-1 2-16,8-9-1 15,26-3 2-15,0 1 1 16,-5-3-14-16,0 5-5 0,-9 4-21 0,4 0-10 15,-6 0-64 1</inkml:trace>
  <inkml:trace contextRef="#ctx0" brushRef="#br0" timeOffset="265533.5716">1812 7071 240 0,'-5'-9'90'0,"5"9"-48"0,3 2-38 0,-3-2 21 15,0 9-1-15,0 7 3 16,2 8-6-16,-2 22 0 16,6 25-12-16,-4 21-5 0,1 23-3 0,-3 13-1 15,3 6 2-15,-3-4-1 16,-3-8 2-16,-2-16-2 16,-1-14 2-16,1-21-40 15,-3-18-16-15</inkml:trace>
  <inkml:trace contextRef="#ctx0" brushRef="#br0" timeOffset="265720.2625">1855 7430 324 0,'2'11'121'0,"1"5"-66"0,2 17-64 15,-5-11 18-15,0 15-7 16,-2 10 3-16,-4 10 7 15,-4 3 4-15,-6 1-8 16,-3-1-2-16,4-9-2 0,-1-12-33 0,5-8-15 16,6-11-99-1</inkml:trace>
  <inkml:trace contextRef="#ctx0" brushRef="#br0" timeOffset="265865.545">2003 7433 264 0,'34'11'101'0,"-15"0"-54"0,13 17-57 0,-22-12 14 16,6 10-5-16,3 7 0 16,-4 3-26-16,4 1-9 0,-3-6-44 15,-6-11-16-15,4-14 26 16,2-30 13-16</inkml:trace>
  <inkml:trace contextRef="#ctx0" brushRef="#br0" timeOffset="265969.0445">2299 7119 208 0,'0'-11'79'0,"3"11"-42"0,7 3-43 16,1 1 14-16,5 5-20 16,8 0-5-16,2 4-68 15,3 2-31-15</inkml:trace>
  <inkml:trace contextRef="#ctx0" brushRef="#br0" timeOffset="266209.0586">2487 7400 176 0,'-50'19'66'0,"10"-5"-36"0,-13 8-31 0,29-7 12 16,1 7 6-16,1 2 4 16,1-4-22-16,8 0-8 15,8-5 3-15,7-1-6 0,14-10 0 16,24-8 7-16,13-10 2 16,5-5 22-16,6-10 10 15,12 0 10-15,-7 1 5 16,-3 6-19-16,-5 2-9 15,-13 4-13-15,-1 3-4 16,-10 9-82 0,-8 10-76-16,-7 8 42 0</inkml:trace>
  <inkml:trace contextRef="#ctx0" brushRef="#br0" timeOffset="266659.0592">2691 7523 384 0,'-16'-11'143'0,"16"13"-78"0,0 0-76 16,3 16 6-1,5 22 3-15,2 24-7 16,3 17 1-16,1 21 5 15,-1 12 1-15,-8-1 4 0,-2-10-1 16,-1-14 2-16,-2-21 0 0,0-15 3 16,0-18-27-16,0-17-11 15,3-25-28-15,-6-30-10 16,-10-27-5-16,-8-16-1 16,-3 3 75-16,0-4 36 15,8 10 8-15,-2 16 4 16,5 13-5-16,2 7-2 15,3 10-17-15,0 14-6 16,0 14-18-16,-2 12-4 16,-3 20 4-16,-6 9 2 15,-5 12 14-15,3-3 7 0,0-5-5 16,5-8-2-16,-3-7-17 16,9-7-9-16,5-10-60 15,7-19-29-15,11-27-25 16</inkml:trace>
  <inkml:trace contextRef="#ctx0" brushRef="#br0" timeOffset="266780.6549">2775 7640 160 0,'27'9'63'0,"2"13"-34"0,5 9-32 16,-18-18 11-16,5 4-77 15,6-1-32-15</inkml:trace>
  <inkml:trace contextRef="#ctx0" brushRef="#br0" timeOffset="266976.2086">2863 7391 260 0,'-27'0'99'0,"27"4"-54"0,0 7-55 0,0-2 14 15,6 0-8-15,2 4 0 16,5 7 3-16,3-5 0 15,2 3 1-15,6-3-14 0,-5 5-3 16,2-2-15-16,-5 2-6 16,-3 2-39-1,-8 2-28-15,-10 2 44 16</inkml:trace>
  <inkml:trace contextRef="#ctx0" brushRef="#br0" timeOffset="267169.2266">2881 7763 168 0,'-10'9'63'0,"10"0"-34"0,5 4-36 16,-2-6 8-16,2 2 0 15,3-3 3-15,2 10 8 16,6-5 4-16,-2-2-8 16,4-3 11-16,1 1 7 0,2-7-8 15,3-7 0-15,-6-4-1 16,-2-11 1-16,-3-7-6 16,-2-15 1-16,-3-9-17 15,-3-15-7-15,-8-22-32 16,1-7-12-16,4-9-49 15</inkml:trace>
  <inkml:trace contextRef="#ctx0" brushRef="#br0" timeOffset="267306.9819">3117 6835 180 0,'8'2'68'0,"0"3"-36"0,10-1-33 0,-10-2 12 16,8 1-5-16,8-3-1 15,-6 0-3-15,6 0-2 16,3 2 1-16,2 4-28 0,-3 5-11 15,3 14-39 1</inkml:trace>
  <inkml:trace contextRef="#ctx0" brushRef="#br0" timeOffset="267529.5731">3112 7342 296 0,'-11'7'110'0,"16"15"-60"0,3 26-54 16,-8-15 21-16,0 34-13 15,0 32 0-15,-2 35-2 16,-1 23-2-16,-8-1 1 16,6-10-4-16,8-18 0 0,-1-18-47 15,6-24-21-15</inkml:trace>
  <inkml:trace contextRef="#ctx0" brushRef="#br0" timeOffset="267699.7186">3366 7153 320 0,'29'-7'121'0,"10"3"-66"0,9-1-102 0,-32 5 4 16,2 5-82-16,1 1-32 16</inkml:trace>
  <inkml:trace contextRef="#ctx0" brushRef="#br0" timeOffset="268055.3945">3310 7534 160 0,'13'-13'63'0,"6"-11"-34"0,7-7-27 16,-5 20 12-16,0-7 10 15,3 0 8-15,0-1 0 16,3 1 3-16,-6-2-19 16,0 5-3-16,-3-3-1 0,-2 5-3 15,0-1 0-15,-8 3-3 16,0 5-1-16,-3 1-3 15,-2 3 1-15,-3 9-4 16,0 4 0-16,-3 18-1 16,-2 10-2-16,-3 16 5 15,3 14 1-15,2 12 6 0,3 7 3 16,0-2-6-16,3 3-1 16,-3-10-2-16,0-11 1 15,0-12-22-15,-8-10-7 16,-3-13-60-16,-2-22-24 15,-3-20 11 1</inkml:trace>
  <inkml:trace contextRef="#ctx0" brushRef="#br0" timeOffset="268520.3334">3194 7759 240 0,'-6'7'90'0,"17"-5"-48"0,5 2-49 0,-6-4 14 0,6-2-5 16,11-2 1-16,12-10 5 15,12 1 5-15,1-9-7 16,-1 2 3-16,-6 0 2 0,-6 5-6 16,-4-1-1-16,-14 5 0 15,-5 5 2-15,-8 4-21 16,-11 8-9-16,-13 16-10 16,-10 14-5-16,-17 5 17 15,-1 4 10-15,4-1 8 16,8-5 5-16,8-6-2 15,8-8-2-15,11-8-7 16,10-8-4-16,14-9 5 16,7-6 5-16,9-6 9 15,-1-1 5-15,-2-7 12 0,-6 7 6 16,1 2-3-16,-11-2-3 16,-3 9-4-16,-5 1 1 15,-5 10-17-15,-6 13-5 16,-5 8-24-16,-8 10-8 15,-8 6-9-15,0-2-2 16,-2-2 38-16,0-7 17 16,4-2 5-16,6-7 3 15,22-9-17 1,18-4-4-16,7-15-4 16,17-7-33-16,34-13-50 15,13-18 14-15</inkml:trace>
  <inkml:trace contextRef="#ctx0" brushRef="#br0" timeOffset="301143.806">1291 7166 272 0,'32'-16'104'0,"-27"14"-56"0,3 0-54 0,-5 2 17 16,-1 2-1-16,1 5 6 15,0 10-6-15,-6 14-1 16,0 20-5-16,-2 17-1 0,-11 23 1 16,-2 17-2-16,-1 9-2 15,1 15 1-15,2 7 1 16,0 2-1-16,-3-7-1 0,9-8 1 16,2-16 1-16,3-13-50 15,5-22-21-15</inkml:trace>
  <inkml:trace contextRef="#ctx0" brushRef="#br0" timeOffset="301413.9068">1569 6998 332 0,'3'-13'126'0,"5"11"-68"0,26-9-74 15,-10 9 15-15,13-3-6 16,8-1 4-16,16-1 0 0,21-2-1 16,2 5 3-16,20 1 2 0,15 1 2 15,-6 0-8-15,17 2-2 16,0 2-12-16,-6 3-5 16,14 6-9-16,-14 0-5 15,-5 4-41 1,-8 3-47-16,-8 2 37 15</inkml:trace>
  <inkml:trace contextRef="#ctx0" brushRef="#br0" timeOffset="301640.0834">3850 7089 284 0,'0'2'107'0,"2"7"-58"0,-4 2-57 16,2-3 18-16,2 12-7 15,4 16 1-15,-4 21-2 16,6 18 1-16,-2 24-2 16,-4 16 6-16,1 26 3 0,2 22-5 15,-2 29-3-15,-3 9 1 16,0-3 0-16,-3-4-37 16,-5-26-14-16,-2-19-75 15</inkml:trace>
  <inkml:trace contextRef="#ctx0" brushRef="#br0" timeOffset="301925.7433">1614 8714 264 0,'32'-7'99'0,"31"0"-54"0,19-10-48 0,-39 6 16 0,47-3-9 16,26-10-3-16,22 2 0 16,15-2-1-16,6 0 0 15,10 8 0-15,-2 5 0 0,-3 2-25 16,-3 5-10-16,-13 2-75 15</inkml:trace>
  <inkml:trace contextRef="#ctx0" brushRef="#br0" timeOffset="302404.8007">4138 8705 400 0,'-18'-13'148'0,"12"10"-80"0,-2-1-86 0,3 4 19 16,-3 2-23-16,-2 3-6 15,-6 10-7-15,-6 14-2 16,-12 10 21-16,-14 10 6 0,-7 2 7 15,5-1 5-15,-1-3 1 16,12-1 7-16,-6-6 6 16,10-5-6-16,9-4-3 15,7-7-11-15,11-2-3 16,11-7-1-16,10-1 0 0,16-3-2 16,16-7 1-16,14-6 3 15,-1-5 3-15,3-8 0 16,7-3 1-16,-1-2 11 15,-7-2 5-15,-9 2 7 16,-9-2 2-16,-10 5 5 16,-8-3 3-16,-9 5-2 15,-12-8 0-15,-13 4-25 16,-22-8-11-16,-13 3-31 16,-13-3-11-16,-27 1-32 15,-13-9-14-15,-8-12-26 16</inkml:trace>
  <inkml:trace contextRef="#ctx0" brushRef="#br0" timeOffset="305994.0511">12570 8544 332 0,'-10'-5'123'0,"10"8"-66"0,2-1-75 15,1 2 14-15,2 5-5 16,3 6 5-16,3 8 1 16,5 7 1-16,2 8 2 15,3 2 0-15,6-1 0 0,2 3 0 16,3-7 2-16,2-1-1 16,1-10-1-16,-1-4-4 15,-2-7-2-15,-1-4-2 0,4-9 2 16,-1-7 4-16,9-8 3 15,4-12 0-15,6-8 2 16,5-7-4-16,8 0 0 16,6-2-1-16,2 7 0 15,0-3 4-15,0 5 1 16,0 4-4-16,-5 6 1 16,-5 6 0-16,-6 10 0 15,-8 7 4-15,-5 8 2 16,-5 14-2-16,-9 4-1 15,-7 18 1-15,-5 15 0 0,-6 7-2 16,-2-2-2-16,-3 0 1 16,-3-3 1-16,-3 1 1 15,1-7 1-15,2-11-5 16,-2-9 1-16,0-7 2 16,5-17 3-1,7-13-2-15,7-16 0 16,17-15 3-16,17-18-8 15,5-16 0-15,15 1-2 16,12 2 2-16,2 6-1 16,16 3-1-16,10 8 0 15,3 8 3-15,16 10-11 16,5 9-4-16,11 17-10 16,-5 12-1-16,2 10 3 15,24 19 4-15,-24 1 12 16,-11 3 4-16,-7-3 19 0,-13-6 7 15,-6-6 3-15,8-8 2 16,0-10-15-16,5-14-7 16,6-10-10-16,-1-8-5 15,-10-8-23-15,6-2-11 16,-22-16-68 0</inkml:trace>
  <inkml:trace contextRef="#ctx0" brushRef="#br0" timeOffset="310286.8626">5620 9878 276 0,'-6'-20'104'0,"6"13"-56"0,-2-2-30 16,-1 9 46 0,-2-2-21-16,-3-2-15 15,-3 2-8-15,-2-1-13 16,-3 12-6-16,-5 0-2 0,-3 7-4 0,-7 10-1 16,-9 5-2-16,-10 2 2 15,-1 4-3-15,1 5 1 16,8-2 4-16,7-3 4 15,9-1-23-15,10-5-12 16,13-5-7-16,19-8 1 16,11-5 15-16,15-11 11 15,0-4 7-15,9-9 3 16,2 4 3-16,7 1 3 16,-1-1-11-16,-4 0-3 15,-10-1-84 1,0 1-38-16,-16 0 69 0</inkml:trace>
  <inkml:trace contextRef="#ctx0" brushRef="#br0" timeOffset="310511.8926">5503 9688 284 0,'-13'-6'107'0,"10"6"-58"0,-2 2-53 15,3 2 21-15,-4 9-13 16,1 9 0-16,0 20 2 16,-1 22 1-16,-2 11-3 15,3 13-3-15,-3 7 2 0,0-7-2 16,0-10 2-16,-2-14-37 16,-1-12-15-16,-5-25-74 15</inkml:trace>
  <inkml:trace contextRef="#ctx0" brushRef="#br0" timeOffset="310858.6151">5149 9536 256 0,'-24'-13'96'0,"13"15"-52"0,-2 5-54 0,5 1 16 16,-2 17-8-16,-9 12 0 15,-7 29 0-15,-3 20-2 16,-1 25 3-16,4 19 0 0,13 2 1 0,10-9 2 15,19-10 3-15,13-14-4 16,16-24-1-16,24-20-13 16,8-39-5-16,7-34-12 15,12-31-4-15,-4-14 24 16,-12-15 15-16,-14 1 36 16,-11-2 17-16,-15-1-2 15,-14-6-1-15,-10 7-13 16,-13 8-6-16,-14 5-23 15,-13 13-7-15,-20 14-29 16,-15 14-11-16,-12 23-22 16,-11 20-10-16,2 22-30 15,9 24-48 1,5-1 42-16</inkml:trace>
  <inkml:trace contextRef="#ctx0" brushRef="#br0" timeOffset="311126.9137">6138 11203 280 0,'53'-2'104'0,"19"11"-56"0,39 6-56 0,-56-8 16 0,46 8-8 16,42 3 0-16,29-1-14 15,42 1-5-15,40-5 10 16,40-4-36-16,26-5-11 0,16-4-38 16</inkml:trace>
  <inkml:trace contextRef="#ctx0" brushRef="#br0" timeOffset="314729.8909">5170 11948 176 0,'-32'-2'66'0,"22"4"-36"0,-4-2-11 16,9 0 21-16,2 0-9 15,3 0-1-15,3 2-15 16,8-2-4-16,15 3-7 16,16 1-7-16,14-2-1 0,21 3 4 15,26-1 2-15,16 0 0 16,34-1-2-16,27-3 5 15,19-7 1-15,31-11-2 16,27-1-3-16,28-6-5 16,20 1-2-16,12 4-26 0,14 0-11 15,8 5-64 1</inkml:trace>
  <inkml:trace contextRef="#ctx0" brushRef="#br0" timeOffset="315585.8982">7792 12199 208 0,'-3'-6'77'16,"14"6"-42"-16,18 2-39 0,-10 2 13 0,7 5-5 15,19 0 0-15,26 4-2 16,9 3-2-16,23-3 1 16,13-2-4-16,11-4 0 0,16-7 4 15,-8-11 3-15,8-5 1 16,-5-8 0-16,-9-7 3 15,-2-6 5-15,-16-5 4 16,-13-5 2-16,-24 1 12 16,-15 2 7-16,-17 4 2 15,-10 3 0-15,-14-1-6 0,-12 1-1 16,-22-3-26 0,-21 3-10-16,-19 1-9 0,-31 3-3 15,-27 5-6-15,-34 10 1 16,-29 18-5-16,-30 40 1 15,-20 17-3-15,-6 27 0 16,13 15-1-16,-2 14 0 16,23 12-88-1</inkml:trace>
  <inkml:trace contextRef="#ctx0" brushRef="#br0" timeOffset="316051.1685">9956 9781 372 0,'-8'-2'140'0,"6"4"-76"0,-4 4-75 0,-4-1 22 15,-9 12-16-15,-15 14-1 16,-16 13 3-16,-24 9 1 16,-14 18 2-16,-20 15-3 0,-17 2 2 15,-2 5-10-15,0 1-3 16,11-10-22-16,15-7-9 0,17-8-91 15</inkml:trace>
  <inkml:trace contextRef="#ctx0" brushRef="#br0" timeOffset="316261.4697">8977 10233 364 0,'-45'2'137'0,"19"13"-74"0,-19 18-78 16,18-10 21-16,-7 7-8 16,-6 12 3-16,-2 9-2 15,5 4 0-15,13-4 1 16,14 2-14-16,18-7-3 0,26 0-40 16,37-10-15-16,30-36-56 15</inkml:trace>
  <inkml:trace contextRef="#ctx0" brushRef="#br0" timeOffset="320240.0802">11729 11736 220 0,'-11'-6'85'0,"17"8"-46"0,-4 0-43 0,1 0 13 0,5 7-7 16,8 0 1-16,8 0-2 15,5 0 2-15,10 4-2 16,14 0-3-16,6 5 1 0,4-7 1 15,3-2 2-15,16 0-3 16,3 4 0-16,2-4 3 16,3-3 1-16,11 3 1 15,-1 0 2-15,1-7-1 16,7 0 0 0,-2-2-6-16,-8-2 1 0,-3-2 2 15,3 1 1-15,-13-1-1 16,-8 0-2-16,-11-1 3 15,-11 3 0-15,-10-5 14 16,-8 1 6-16,-8-1 2 16,-7-4 0-16,-7 0-6 0,-7-2 1 15,-5-7-5-15,-8-2-1 16,-11 0-11-16,-13-5-3 16,-14-3-1-16,-10-3 0 15,-7 2-2-15,-12-2 2 16,-18 8-1-16,-10-1-2 15,-17 2 0-15,-4 10 3 16,-22 10-16-16,-3 8-3 16,-18 16 5-16,3 22 4 15,-6 20-13-15,0 22-4 16,3 28-83 0</inkml:trace>
  <inkml:trace contextRef="#ctx0" brushRef="#br0" timeOffset="322207.4639">12073 10954 236 0,'26'2'88'0,"4"5"-48"0,17 6-49 15,-28-7 14-15,12 3-3 16,22 4 1-16,6-2-4 16,4-2 1-16,8-2 0 15,14 2 0-15,5-7 2 0,5-9-1 16,11-4 2-16,3-6-7 0,-1-12 1 16,3-4-1-16,-2-2-1 15,-14-7 6-15,-16 2 1 16,-10 0 15-16,-16 10 6 15,-13-1 8-15,-11 2 4 16,-11-4-4-16,-10 2 1 16,-10 0-12-16,-14-2-2 15,-16-2-12-15,-18 0-4 16,-11-1-2-16,-16 1 2 16,-23-2-1-16,-11 6-1 15,-30 11-6-15,-7 7-1 16,-16 13-2-16,-5 17 3 0,-9 10-16 15,-4 21-6-15,-9 34-84 16,-23 46-70 0,5 15 64-16</inkml:trace>
  <inkml:trace contextRef="#ctx0" brushRef="#br0" timeOffset="328287.1303">14782 9532 300 0,'-2'-20'112'0,"2"18"-60"0,2-7-43 0,-2 7 27 15,0-5-18-15,3-2-2 16,0 5-1-16,-3-1 2 15,0 3-9-15,0 0 0 0,-3 0-1 16,-2 8-6-16,-14 14 0 16,-18 13-3-16,-18 11-2 15,-12 14 0-15,-15 17 3 16,-10 6-2-16,-4 12 1 16,1 4-5-16,-3 6-3 15,8 1-27-15,14-3-14 16,17-6-94-1</inkml:trace>
  <inkml:trace contextRef="#ctx0" brushRef="#br0" timeOffset="328526.7615">14171 9948 368 0,'-3'0'137'0,"1"5"-74"0,-6 6-78 15,3-5 21-15,-9 12-2 16,-4 2 7-16,-6 13-5 16,-10 7-1-16,-6 10-3 15,-2-3 1-15,5-1 2 0,7-4-7 16,9-9 0-16,16-7-18 16,16 1-4-16,18-7-23 15,18-12-10-15,27-16-80 16</inkml:trace>
  <inkml:trace contextRef="#ctx0" brushRef="#br0" timeOffset="331875.2861">6120 10283 388 0,'-5'-2'145'0,"-1"7"-78"16,4-1-78-16,-1 0 22 0,0 5-18 15,-2 5 0-15,-3 12-4 16,-3 18 2-16,-7 31 5 16,-8 29-5-16,-9 24-1 0,-2 10-8 15,5 1-1-15,6-13-23 16,7-16-10-16,14-8-75 16</inkml:trace>
  <inkml:trace contextRef="#ctx0" brushRef="#br0" timeOffset="332175.9045">6178 10425 296 0,'8'-5'112'0,"8"1"-60"0,13-1-58 0,-13 3 17 16,10 0-12-16,6 0 1 15,8 2 0-15,5 0 0 16,10 0 0-16,19-5-3 0,8 3 0 16,6-2 2-16,18-1 0 15,-1-1-6-15,6 1 0 16,11 1 3-16,-11-1 2 16,6 1 2-16,4 0 0 0,-7-1-5 15,-5 3 1-15,4 0-49 16,1 2-21-16,-13-2-29 15</inkml:trace>
  <inkml:trace contextRef="#ctx0" brushRef="#br0" timeOffset="332388.1963">8565 10568 344 0,'-14'7'129'0,"9"-1"-70"0,0 12-75 16,5-5 15-16,2 16-6 15,1 24 2-15,0 17-13 0,-3 25-5 16,-6 31 12-16,-4 26-41 0,-1 42-15 16,-10 22-42-1</inkml:trace>
  <inkml:trace contextRef="#ctx0" brushRef="#br0" timeOffset="335013.3166">11877 12144 260 0,'21'-6'96'0,"0"-3"-52"0,30 5-49 16,-9 1 15-16,24-3-8 16,37-1 1-16,27-2-2 15,31 0-1-15,25 7 1 16,15 0-15-16,29 6-5 0,32 7-85 16,24 3-43-1,5-10 71-15</inkml:trace>
  <inkml:trace contextRef="#ctx0" brushRef="#br0" timeOffset="339321.2975">10903 11761 244 0,'8'-2'90'0,"6"4"-48"0,25 0-42 0,-20-2 18 16,13 0-14-16,5-2-2 15,10 0 0-15,11-1 3 16,6 3-2-16,-1-2-2 0,1 0 0 15,-6 0-28-15,-5 4-9 16,0 7-70 0</inkml:trace>
  <inkml:trace contextRef="#ctx0" brushRef="#br0" timeOffset="339606.1826">10983 12001 348 0,'-11'-2'132'0,"9"2"-72"0,2 2-70 16,0-2 20-16,0 7-15 15,-3 1 1-15,3 17-3 16,-5 12 2-16,-3 25 3 15,-3 26-1-15,-2 22-1 0,-3 23 0 16,3 6 3-16,2 4-9 16,1 5-1-16,4 2-21 15,4-18-6-15,4-2-87 16</inkml:trace>
  <inkml:trace contextRef="#ctx0" brushRef="#br0" timeOffset="339891.7941">10737 13313 272 0,'5'0'101'0,"0"4"-54"0,3 5-55 0,-5 0 18 15,2 4-9-15,3 7-1 16,3 4 1-16,-1 5-1 0,4 2 0 15,1-2 4-15,4-1 5 0,7-10 1 16,9-9 2-16,2-12-2 16,8-10 1-16,-3-15-2 15,-2-14 2-15,-3-16-15 16,-3-10-7-16,-5-11-54 16,-7-5-24-16,-12 4-26 15</inkml:trace>
  <inkml:trace contextRef="#ctx0" brushRef="#br0" timeOffset="340267.163">9575 13306 372 0,'-10'-8'140'0,"-1"3"-76"0,-7 1-66 0,10 4 27 16,-3 2-24-16,-5 0-7 15,-5 9-2-15,-5 18-1 0,-11 17 6 16,-1 20-3-16,4 18 1 0,5 9 1 16,13-3 2-16,11-4-1 15,13-11 1-15,10-13-16 16,9-16-5-16,12-17-22 16,20-32-9-16,1-41-73 15</inkml:trace>
  <inkml:trace contextRef="#ctx0" brushRef="#br0" timeOffset="340553.1273">9932 13324 332 0,'6'-4'126'0,"-4"4"-68"0,1 4-57 15,-3 0 27-15,-3 12-21 16,-2 8-6-16,-3 16-4 16,-5 15 2-16,0 15 0 15,-1 5-2-15,4-2 2 0,5-7 1 0,-1-8 2 16,4-12-12-16,-1-9-3 15,8-19-16 1,9-20-7-16,4-22 0 16,3-29-3-16,3-18 2 15,0-4 20-15,-3 13 9 16,0 12 7-16,-2 12 3 16,-3 12-1-16,-1 13-1 15,1 13-21-15,0 17-9 16,0 12-45-1,3 13-25-15,7 4 43 16</inkml:trace>
  <inkml:trace contextRef="#ctx0" brushRef="#br0" timeOffset="340884.9437">10380 13615 244 0,'-14'-18'93'0,"6"14"-50"0,-2 4-35 15,5 0 24-15,-3 2-27 16,0 3-8-16,-3 6-9 16,-5 11-1-16,0 11 7 15,0 13 3-15,1 7 5 0,1 0 10 16,6-5 4-16,3-8-5 16,10-9-2-16,9-11-16 15,7-14-6-15,5-19-24 16,6-27-9-16,0-12 6 15,-3-8 6-15,-8 5 44 0,-5 9 22 16,-5 6 11-16,-4 9 7 16,-4 5-18-16,-6 8-7 15,-4 7-37-15,-9 13-16 16,-6 11-27-16,1 12-11 16,3 10-30-1</inkml:trace>
  <inkml:trace contextRef="#ctx0" brushRef="#br0" timeOffset="341229.8625">10665 13456 364 0,'0'2'134'0,"0"-2"-72"0,-5 5-59 16,0-5 28-16,-6 6-29 15,-5 3-9-15,-2 9-5 16,-3 2-1-16,-3 8 8 15,0 3 0-15,3 5 3 0,5-1 2 16,3-2 0-16,5 0-18 16,5-4-8-16,8-7-11 15,11-7-2-15,19-8-1 16,2-9 0-16,2-7 13 16,1-2 8-16,-5-2 25 15,-9 4 11-15,-5 2 18 16,-8 11 28-16,-10 5-16 15,-8 11-22-15,-11 9-13 16,-5 8-13-16,-11 5-2 16,3-2-26-16,2-3-8 15,6-4-93 1</inkml:trace>
  <inkml:trace contextRef="#ctx0" brushRef="#br0" timeOffset="341573.4017">10975 13311 376 0,'-21'9'140'0,"18"-3"-76"0,0 10-70 0,1-8 25 0,-3 10-15 16,-3 0 0-16,-3 10-2 16,-2 5-2-16,-3 5 1 15,0 4 1-15,3-7 3 0,5-2-20 16,3-2-7-16,5-5-24 15,10-8-11-15,11-7 10 16,14-4 7-16,4-14 19 16,4-4 11-16,-4-2 12 15,-7 0 9-15,-3 6 10 16,-5 3 7-16,-5 4 2 16,-6 6 4-16,-5 10-12 15,-6 8-3-15,-12 22-16 16,-14 7-4-16,-5 7-11 15,-8 1-5-15,5-5-38 0,8-8-14 16,11-8-50 0</inkml:trace>
  <inkml:trace contextRef="#ctx0" brushRef="#br0" timeOffset="341844.503">11314 13560 316 0,'13'0'121'0,"-18"4"-66"0,7 1-58 0,-2 1 22 16,0 5-17-16,-2 7-2 16,-4 11-4-16,4 6 0 0,-1 9 3 15,6 2 0-15,7-2 1 0,1-8 0 16,5-8 2-16,5-10-3 16,5-16-2-16,6-22-7 15,2-19-2-15,3-19 5 16,-5-6 1-16,-5 0 1 15,-9 9 4-15,-7 9-18 16,-6 11-4-16,-8 13-55 16,-2 24-66-1,-8 24 34-15</inkml:trace>
  <inkml:trace contextRef="#ctx0" brushRef="#br0" timeOffset="342234.0197">11875 13710 244 0,'10'-31'90'0,"-5"7"-48"0,1-3-29 0,-9 18 22 16,-2-2-7-16,-1 0-2 16,-1 3-17-16,-7 1-7 15,-7 5-2-15,-3 4-6 0,-10 5 0 16,0 10-4-16,-1 12 1 15,6 4 5-15,3 4 2 16,4-1 2-16,9-1 2 16,5-4-3-16,8-5-2 0,6-6-9 15,12-7-3-15,3-13-14 16,8-15-7-16,3-9 11 16,0-9 4-16,0-11 13 15,-6 6 7-15,-5 5 29 16,-5 11 15-16,-3 2-5 15,-5 9 0-15,-5 7-34 16,-6 15-17-16,-5 13-16 16,-2 16-6-16,-4 1-1 15,1 1 2-15,0-4-58 16</inkml:trace>
  <inkml:trace contextRef="#ctx0" brushRef="#br0" timeOffset="342429.5506">12015 13070 324 0,'2'5'121'0,"-2"12"-66"0,-2 12-62 0,-1-9 21 16,-2 20-13-16,-6 19-3 16,-2 18 1-16,-3 16 2 15,3 11 0-15,2-7-7 0,3-9-1 16,3-11-37-16,5-17-15 15,5-23-65 1</inkml:trace>
  <inkml:trace contextRef="#ctx0" brushRef="#br0" timeOffset="342758.7886">12099 13622 280 0,'0'-18'107'16,"0"9"-58"-16,0 5-42 0,0 4 23 0,0 0-18 15,-2 4-5-15,2 3-11 16,-3 8-3-16,-2 9 4 15,-3 12 5-15,-3 10 4 0,1 0 0 16,4-2 1-16,4-4-6 16,4-9-1-16,4-11-16 15,4-14-4-15,6-23-25 16,5-18-9-16,1-12 23 16,-4 1 13-16,-5 2 40 15,-2 4 20-15,-3 14 13 16,-3 1 4-16,-2 10-15 15,-3 11-13 1,-3 10-22-16,0 14-18 16,-2 13-5-16,2 9-2 0,6 7 0 15,2-5-27-15,3-5-9 16,3-8-11-16,5-13-3 16,5-18-33-1</inkml:trace>
  <inkml:trace contextRef="#ctx0" brushRef="#br0" timeOffset="343211.018">12578 13734 252 0,'-2'-13'96'0,"-1"4"-52"0,0-2-34 15,-2 4 25-15,0-8-10 16,-3 0-2-16,-3-5-11 16,-2 0-3-16,0-2-5 0,-3 4-5 15,0 1-2-15,-8 8-9 0,0 4-5 16,1 10 0-16,-4 12 2 16,3 14 4-16,1 9 2 15,4 8 8 1,6-1 5-16,5-3 2 15,8-7 4-15,8-6-14 16,10-11-7-16,11-22-16 0,11-31-6 16,10-38-78-1</inkml:trace>
  <inkml:trace contextRef="#ctx0" brushRef="#br0" timeOffset="343374.7603">12724 13092 260 0,'5'-55'99'15,"-8"47"-54"-15,-2-3-35 0,0 8 25 0,-3 3-23 16,-3 7-9-16,-5 11-7 15,-5 17-1-15,-5 22 3 16,-3 14 3-16,-3 19 4 0,0 12-2 16,6 3-2-16,7-1-5 15,11-11 0-15,8-12-44 16,8-15-18-16,11-19-46 16</inkml:trace>
  <inkml:trace contextRef="#ctx0" brushRef="#br0" timeOffset="343795.1682">12801 13725 252 0,'0'-9'93'0,"0"7"-50"0,-3-2-44 0,3 2 18 15,-3-3-19-15,-2-1-3 16,-6-3 2-16,1-4 3 16,-1-1 1-16,1-1 13 0,-4 4 5 15,1 0-3-15,0-2-1 16,0 4-12-16,-1 2-1 15,1 3-4-15,0 8-2 16,0 3 0-16,-3 13 0 16,0 4 0-16,3 11 3 15,5 7 0-15,5-2 1 16,6-3 0-16,5-6 2 16,5-7-8-16,8-6-1 0,6-14-5 15,4-8 0-15,1-7 1 16,0-7 5-16,-6 1 9 15,-2-5 8-15,-3 0-3 16,-5 4 0-16,0 0-6 16,-5 5-4-16,-1 2-15 15,-2 0-6-15,-2 7 3 16,-4 4 4-16,1 4 2 16,-3 9 2-16,0 0 7 15,-3 7 2-15,1-4-6 16,-1-3-2-16</inkml:trace>
  <inkml:trace contextRef="#ctx0" brushRef="#br0" timeOffset="343977.6776">12883 13298 240 0,'10'0'90'0,"3"4"-48"0,6-2-47 0,-9 0 17 15,6-2-11-15,8 0-1 16,8 3-5-16,5-1-1 16,0 0-92-16,0 2-41 15,-5 3 65-15,-11 2 33 16</inkml:trace>
  <inkml:trace contextRef="#ctx0" brushRef="#br0" timeOffset="344185.8921">13070 13187 332 0,'-5'16'126'0,"0"-1"-68"0,-3 18-59 16,0-11 25-16,-5 22-18 16,-6 31-4-16,-2 18-1 15,3 13-1-15,-1 0 0 16,3-9-22-16,8-18-10 0,8-17-61 15,11-27-27-15,-1-37 11 16</inkml:trace>
  <inkml:trace contextRef="#ctx0" brushRef="#br0" timeOffset="344337.5433">13216 13575 304 0,'3'9'112'0,"-3"-2"-60"0,-3 6-52 0,3 0 23 16,-5 0-15-16,-1 12-2 15,-2 6-4-15,-2-1-2 16,2 1 1-16,0-2-41 0,3-5-15 16,2-13-74-1</inkml:trace>
  <inkml:trace contextRef="#ctx0" brushRef="#br0" timeOffset="344457.0223">13237 13328 268 0,'0'-8'101'0,"0"10"-54"0,3 0-53 15,-1 0 19-15,1 7-61 16,0 4-22-16,2 16-33 16,0 11-12-16</inkml:trace>
  <inkml:trace contextRef="#ctx0" brushRef="#br0" timeOffset="344770.3984">13383 13544 192 0,'0'7'71'0,"-3"4"-38"0,0 16-45 15,1-8 7-15,-1 14-2 0,0 7 2 16,1 4 27-16,2-6 12 16,0-5-16-16,2-9 10 0,1-4 5 15,2-11-15-15,3-11-7 16,3-14-14-16,2-15-4 15,3-8-1-15,0-8 2 16,-8 1 8-16,-6 6 6 16,-2 7 2-16,-5 0 4 15,-3 9-16-15,-2 8-8 16,-4 12-13-16,-1 11-4 16,-4 12-31-16,0 17-13 15,6-1-16-15</inkml:trace>
  <inkml:trace contextRef="#ctx0" brushRef="#br0" timeOffset="345086.6668">13676 13397 280 0,'11'0'104'0,"-11"6"-56"0,3 1-52 15,-3 0 18-15,0 8-13 16,-6 11 0-16,-2 14 3 15,-2 2 5-15,-1 2-5 16,1-4 5-16,2-9 1 0,5-9-10 16,3-5-4-16,5-12-20 15,9-18-8-15,4-14 8 16,3-8 6-16,0-3 17 16,1 5 8-16,-4 7 24 15,-2 4 10-15,-3 9-10 16,0 2-6-16,1 11-34 0,-4 17-16 15,-2 16-8-15,-3 18-1 16,-2 4 1-16,-6 9 1 16,-7 18-70-1</inkml:trace>
  <inkml:trace contextRef="#ctx0" brushRef="#br0" timeOffset="345581.4073">9713 14074 224 0,'16'-7'85'0,"2"5"-46"0,19 0-35 0,-16 2 19 16,24 2-18-16,16-2-2 16,24 2-4-16,26 0-1 15,35 3 2-15,28-5 0 0,35-5 0 16,35 1-3-16,31-3 2 16,32-8 1-16,18 2 2 15,19 2-3-15,19-1 0 16,7 4 14-16,11 3 6 0,0 5-9 15,11 9-3-15,-3 2-27 16,-11 0-9-16,-5 5-83 16</inkml:trace>
  <inkml:trace contextRef="#ctx0" brushRef="#br0" timeOffset="346184.8823">9514 13315 400 0,'-13'-11'148'0,"8"9"-80"0,0 2-77 16,-1 0 25-16,1 0-2 16,0 0 3-16,-3 2-11 15,0 3-3-15,-3 8-2 16,-2 18-12-16,-5 28-5 0,-1 25 3 16,-2 22 5-16,2 15-6 0,1-2-1 15,5-6-23 1,5-14-8-16,5-20-91 15,6-30-53-15,-3-41 85 16</inkml:trace>
  <inkml:trace contextRef="#ctx0" brushRef="#br0" timeOffset="346498.2963">9652 13176 320 0,'3'-2'121'0,"7"0"-66"0,11-3-66 0,-10 3 18 15,2 0-9-15,11 2 0 16,16-2-3-16,13 2 1 0,10-2 2 16,9-1-6-16,23-1-2 0,5 2 3 15,22-3 2-15,16 1 3 16,12-3 1-16,9 3 1 16,16-3 0-16,10-6 0 15,16 4 0-15,13 0 0 16,-5-6 0-16,8 2-3 15,-8 2 2-15,0 0 1 16,-13 4 2-16,-3 5-1 16,-18 0-1-16,-3 4-6 15,-13 0-4-15,-14 0-34 16,-7-2-16-16,-11-2-44 16</inkml:trace>
  <inkml:trace contextRef="#ctx0" brushRef="#br0" timeOffset="346692.9106">14277 13073 348 0,'-8'13'132'0,"3"0"-72"0,2 11-68 0,0-4 23 15,3 15-10-15,-2 23 0 16,-6 28-6-16,-8 24 1 15,-5 38 0-15,-6 24-5 0,-2 44 1 16,0 44-80-16,-8 60-35 0,-11 32-9 16</inkml:trace>
  <inkml:trace contextRef="#ctx0" brushRef="#br0" timeOffset="350340.4887">14272 10883 252 0,'5'-6'96'0,"8"3"-52"0,19 1-54 16,-14 2 14-16,14 0-3 15,18 0 1-15,17 0 4 16,9 0 3-16,14 0-4 16,8 0 1-16,0-2 1 0,5 0-1 15,6 2 1-15,5 0-4 16,10 0-2-16,0 0 0 15,-5 0-1-15,-2 0-18 16,-6 2-5-16,-13 0-38 16,-16 3-15-16,-11 10-15 15</inkml:trace>
  <inkml:trace contextRef="#ctx0" brushRef="#br0" timeOffset="350625.7527">16150 10956 248 0,'0'-4'93'0,"8"-3"-50"0,8 5-46 0,-11 4 19 15,1 2-1-15,-1 1 5 0,3-1 1 16,0 3-1-16,0 4-10 15,0 0 5-15,0 2 4 0,-1 5-8 16,-1-1-1-16,-4 3-2 16,-4 0 2-16,-9 0-1 15,-13 9 2-15,-29 4-35 16,-34 20-13-16,-77 39-114 16</inkml:trace>
  <inkml:trace contextRef="#ctx0" brushRef="#br0" timeOffset="354709.6266">17359 11084 244 0,'8'4'90'0,"5"18"-48"0,32-2-47 15,-21-2 15-15,8 4 3 16,8 9 3-16,10 2 4 16,19 4 0-16,10-4-11 15,8-4-3-15,25-5 0 0,12-13-1 16,19-15 0-16,-3-20-8 15,0-16-2-15,-10-13 2 16,-14-11 1-16,-20-4 6 0,-22-1 5 16,-16 5 4-16,-21-4 2 15,-21 2 3-15,-21 2 1 16,-33 4-15-16,-20-1-6 16,-26 6-5-16,-33 8-1 15,-31 10 5-15,-21 15 3 16,-27 31-1-16,-21 32 0 15,0 43-8-15,5 46-2 16,30 29-45-16,28 40-18 16,41 3-50-1</inkml:trace>
  <inkml:trace contextRef="#ctx0" brushRef="#br0" timeOffset="355189.5593">19151 9973 360 0,'-11'15'134'0,"6"-8"-72"0,2 21-77 0,3-10 19 0,0 13-7 16,0 15 1-16,-3 14 2 15,-2 1 2-15,0 6-1 16,0 1-18-16,-1-6-9 0,4-7-24 15,2-7-11-15,2-12-62 16</inkml:trace>
  <inkml:trace contextRef="#ctx0" brushRef="#br0" timeOffset="355384.7716">19558 9931 304 0,'34'2'115'0,"-2"5"-62"0,29-7-62 16,-35 2 20-16,14-2-12 0,16 0 0 15,5-2-10-15,-1-1-5 16,-1-1 8-16,-4 2-25 0,6-5-10 16,-3 0-68-1</inkml:trace>
  <inkml:trace contextRef="#ctx0" brushRef="#br0" timeOffset="355655.3741">20114 9741 260 0,'0'-4'99'0,"5"1"-54"0,16-1-53 0,-10 4 18 0,10 0-11 16,16 4 0-16,5 1 1 15,1-1 2-15,-4 1-1 16,-7 1 4-16,-6 3 1 0,-10 4 11 16,-10 5 4-16,-17 8 0 15,-18 12 2-15,-11 8-13 16,-5 12-3-16,-2 6-16 16,2-1-4-16,5-1-49 15,11-9-22-15,13-24-33 16</inkml:trace>
  <inkml:trace contextRef="#ctx0" brushRef="#br0" timeOffset="355882.5121">20820 9576 344 0,'11'2'129'0,"-6"9"-70"0,3 7-64 0,-8-7 20 16,3 11-9-16,-6 13 1 15,-5 24 0-15,-8 25 1 16,-10 20-4-16,-1 11-3 0,-7 1 2 16,7-10-2-16,6-13 2 15,11-23-31-15,10-14-11 16,5-30-55-16,11-35-22 16,5-44 0-16</inkml:trace>
  <inkml:trace contextRef="#ctx0" brushRef="#br0" timeOffset="356105.8549">21029 9426 344 0,'13'0'129'0,"-2"2"-70"0,7 2-71 16,-10-1 20-16,6 1-8 16,4 5 0-16,1 4 0 15,-3 0 0-15,-3 5 0 16,-5 2 2-16,-6 6 1 0,-7 10 1 15,-13-1 0-15,-20 9 0 16,-12 11 0-16,-8 9-7 16,-8 0 0-16,0 2-39 15,2-2-16-15,9 4-79 16</inkml:trace>
  <inkml:trace contextRef="#ctx0" brushRef="#br0" timeOffset="356345.7178">21122 9862 316 0,'16'18'118'0,"-6"4"-64"0,1 16-61 0,-9-14 21 16,-2 11-7-16,-5 9 1 16,-5 11 13-16,-4 5 9 15,-2-7-16-15,1-9-1 0,1-9 1 0,4-8-4 16,-1-5 2-16,8-11-5 15,6-11-2-15,16-25-27 16,12-28-10-16,12-39-28 16,18-32-12-16,-19 34-57 15,13-29 24 1,-15 33 102-16</inkml:trace>
  <inkml:trace contextRef="#ctx0" brushRef="#br0" timeOffset="356396.8986">21405 9673 126 0,'2'-5'-66'0</inkml:trace>
  <inkml:trace contextRef="#ctx0" brushRef="#br0" timeOffset="357110.9797">21090 10427 292 0,'13'4'110'0,"0"-4"-60"0,19-4-61 0,-16-1 16 15,5-8-6-15,8-11 2 16,11-7 0-16,0-6 2 15,5-10-2-15,2-14-3 0,1-12-1 16,-3-9-3-16,-8 5 1 16,-8 17 25-16,-8 12 11 15,-8 10 13-15,-7 8 6 16,-4 10-38-16,-4 4-16 16,-6 14-20-16,-8 13-6 15,-8 20 11-15,3 11 6 0,-3 6 13 16,3 8 7-16,8-4 6 15,7 1 4-15,9-4-11 16,8-5-4-16,7-11-8 16,6-11-1-16,5-11-8 15,8-11-3-15,11-18-17 16,-1-15-5-16,1-20-8 16,2-15-2-16,-7 0 22 15,-9 10 11-15,-8 10 38 16,-7 10 16-16,-6 12-1 15,-5 2-1-15,-8 6-26 16,0 12-10-16,-10 10-12 16,-6 16-5-16,-5 11 10 15,-3 8 6-15,-8 5 24 16,3 1 10-16,5 1-2 16,6-6-1-16,7-5-23 0,19-7-8 15,13-12-33-15,11-21-13 16,13-32-57-1,5-29-44-15,3-7 56 16,-5-4 316 15,-3-22-94-31,-14 24-26 16,-7 17-69-16,-11 17-33 16,-5 7-8-16,-2 12 1 15,-14 11 4-15,0 16-1 0,-8 17-1 16,-5 18 7-16,-3 10 3 0,-3 19 1 15,9 3 1-15,2-1-2 16,8-3-1-16,11-8-25 16,13-5-12-16,15-20-98 15,9-24-64 1,2-33 80-16</inkml:trace>
  <inkml:trace contextRef="#ctx0" brushRef="#br0" timeOffset="357280.0593">22355 9765 360 0,'-8'7'134'0,"5"-5"-72"0,0 5-74 16,1-3 20-16,-4 7-10 16,1 11-2-16,-5 11 11 15,-1 9 5-15,-5 5-5 16,3 3 2-16,-6-3 4 0,4-6-5 16,1-3-2-16,1-12-47 0,2-8-20 15</inkml:trace>
  <inkml:trace contextRef="#ctx0" brushRef="#br0" timeOffset="357399.2739">22378 9494 244 0,'6'29'90'0,"2"10"-48"0,-3 30-86 0,-2-34-4 15,10 18-45-15,11 13-15 16</inkml:trace>
  <inkml:trace contextRef="#ctx0" brushRef="#br0" timeOffset="357656.1742">22860 9867 296 0,'13'-18'110'0,"-2"3"-60"0,-6-7-65 16,-5 11 16-16,-3-3-18 16,1-1-4-16,-6-3 15 15,-3 1 10-15,-10-3-1 16,5 7 8-16,-5-1 4 0,-3 12 6 15,-2 2 4-15,5 5-2 16,-6 8-2-16,1 4 0 16,2 10 1-16,11 2-6 15,-1 1 1-15,12 3-15 16,7-4-5-16,6-2-17 16,5-3-5-16,18-11-31 15,11-13-12-15,5-29-68 16</inkml:trace>
  <inkml:trace contextRef="#ctx0" brushRef="#br0" timeOffset="357846.8968">22868 9565 252 0,'-8'-7'93'0,"3"7"-50"0,10 2-46 0,-2 0 19 15,7 1-14-15,9-1-1 16,10-2-1-16,8 0 2 15,11-2-1-15,7-5-1 0,3-2 3 0,1 5-9 16,-7-1-3-16,1 1-28 16,-13 0-14-16,0-3-46 15</inkml:trace>
  <inkml:trace contextRef="#ctx0" brushRef="#br0" timeOffset="358120.0513">23220 9472 364 0,'-3'7'137'0,"1"6"-74"0,-4 5-71 15,1-1 21-15,-11 10-16 0,-5 15 0 16,-3 6 1-16,-2 12 1 15,2 1 1-15,5 3 2 0,11-4 1 16,8-3-6-16,14-8-2 16,17-1-9-16,14-8-4 15,6-5-30-15,-1-17-14 16,-5-14-69 0</inkml:trace>
  <inkml:trace contextRef="#ctx0" brushRef="#br0" timeOffset="358418.7861">20550 10669 292 0,'58'11'110'0,"14"-4"-60"0,50 4-50 16,-72-7 23-16,103 3-13 15,67-5-1-15,79-6-12 0,92-12-3 16,86-17-127-16,86-15-58 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403.81378" units="1/cm"/>
          <inkml:channelProperty channel="F" name="resolution" value="0" units="1/dev"/>
          <inkml:channelProperty channel="T" name="resolution" value="1" units="1/dev"/>
        </inkml:channelProperties>
      </inkml:inkSource>
      <inkml:timestamp xml:id="ts0" timeString="2017-08-29T13:45:34.877"/>
    </inkml:context>
    <inkml:brush xml:id="br0">
      <inkml:brushProperty name="width" value="0.05292" units="cm"/>
      <inkml:brushProperty name="height" value="0.05292" units="cm"/>
      <inkml:brushProperty name="color" value="#FF0000"/>
    </inkml:brush>
  </inkml:definitions>
  <inkml:trace contextRef="#ctx0" brushRef="#br0">3080 4549 232 0,'-45'-7'88'0,"45"9"-48"0,0 3-47 0,2-1 14 15,12 3-10-15,9 6 2 16,15 9-1-16,1 7 0 16,14-3 2-16,11 7-3 0,12 5 2 15,1-5 1-15,13-5 0 16,11-6 0-16,-4-13 2 15,15-13 10-15,-1-14 7 16,-8-11-4-16,-5-12 0 16,-3-10-5-16,-8-13 1 0,-13-2 5 15,-15-7 4-15,-14 2-6 16,-22-8-3-16,-15 0-2 16,-23 6-1-16,-15 5-2 15,-15 10 1-15,-31 12-4 16,-14 15-2-16,-37 20 0 15,-11 20-1-15,-29 28-3 16,-5 30 2-16,-5 16-12 16,8 28-5-16,0 14-43 15,23 19-18-15,6 19-38 16</inkml:trace>
  <inkml:trace contextRef="#ctx0" brushRef="#br0" timeOffset="930.7634">5816 3638 332 0,'-24'-2'126'0,"18"8"-68"0,1-1-72 0,3 4 19 16,-4 6-7-16,-4 12 1 15,-6 14-2-15,-8 6 0 16,-8 8 2-16,-2 9 0 0,-3 6 3 16,8-3-12-16,7-10-6 15,9-9-55-15,16-8-24 16,13-16-15-1</inkml:trace>
  <inkml:trace contextRef="#ctx0" brushRef="#br0" timeOffset="1245.4384">5829 3702 260 0,'2'-4'99'0,"6"-1"-54"0,6-6-55 15,-9 9 14-15,3 0-5 16,2 0 0-16,12-1 1 15,1-1 2-15,1-3-1 16,0 3-3-16,0 2 1 0,0 2 1 16,-3-5 0-16,-3 5 0 15,1 5 0-15,-3-5 0 16,-3 13 0-16,-2-2 2 16,-6 7 3-16,-5 4 4 15,-5 8 2-15,-14 10-5 16,-7 6-2-16,-14 10 0 15,-5 12 0-15,3 2-5 16,-1-1 1-16,1-3-9 16,2-9-4-16,6-4-57 0,7-11-24 15</inkml:trace>
  <inkml:trace contextRef="#ctx0" brushRef="#br0" timeOffset="1411.3398">5763 3960 296 0,'-8'-9'110'0,"8"9"-60"0,-3 0-45 0,3 0 24 16,-5 5-12-16,-3 3-2 16,-5 8-11-16,-6 15-2 15,-10 17-2-15,-8 7-3 0,-5 11 0 16,2 12 2-16,0 5 2 0,1-5-18 16,1-3-6-16,7-9-78 15</inkml:trace>
  <inkml:trace contextRef="#ctx0" brushRef="#br0" timeOffset="1577.0332">5622 4130 356 0,'-10'20'134'0,"15"-5"-72"0,19 5-77 16,-11-3 21-16,6-1-10 15,2 10-1-15,0 5-3 16,3 7-2-16,0-1 5 15,-3 1-51-15,0-3-21 0</inkml:trace>
  <inkml:trace contextRef="#ctx0" brushRef="#br0" timeOffset="1772.7144">5839 4079 316 0,'14'0'118'0,"7"4"-64"0,26-6-63 0,-20 4 18 16,10-2-9-16,0 0 2 15,3-2-17-15,2 0-6 16,8 0 10-16,-5 0-26 0,-5-1-7 16,-6 3-67-1</inkml:trace>
  <inkml:trace contextRef="#ctx0" brushRef="#br0" timeOffset="2102.221">6186 3728 292 0,'-11'5'110'0,"11"1"-60"0,0 10-54 15,0-5 18-15,0 13-10 16,0 5-3-16,0 15 2 15,0 26 0-15,-2 19-1 16,-1 8-4-16,0 2 1 0,-2-2 3 16,-3-9 1-16,0-11 1 0,0-13 0 15,-2-13-24-15,-1-11-12 16,3-14 3-16,-2-8 2 16,-1-5 20-16,3-11 11 15,0-6 5-15,3-7 5 16,8-7-5-16,4-8-3 15,9-7-6-15,3-12 0 16,7-5-22-16,9-5-10 16,10-1-75-1</inkml:trace>
  <inkml:trace contextRef="#ctx0" brushRef="#br0" timeOffset="2476.8124">6517 3916 224 0,'2'-16'85'0,"-4"-1"-46"0,-1 4-24 15,0 10 26-15,3 3-15 16,0 0-5 0,0 16-12-16,3 1-6 15,0 23 0-15,-1 15 2 0,1 14-2 16,-3-1-2-16,0 7 2 16,0-7 2-16,3-10-2 15,-1-12-2-15,1-11-9 16,2-11-5-16,1-17-13 15,1-22-6-15,4-19 12 16,0-16 7-16,2-8 12 16,-5 3 6-16,-3 7 24 0,-2 10 11 15,-1 10-3 1,1 6 1-16,-3 6-20 0,0 12-6 16,0 13-9-16,0 15-5 15,-3 13-4-15,1 7 1 16,2 5 3-16,0-3 3 15,2-4-16-15,4-9-4 16,4-11-35-16,9-17-15 16,7-27-55-1</inkml:trace>
  <inkml:trace contextRef="#ctx0" brushRef="#br0" timeOffset="2657.7595">6895 3872 280 0,'11'-44'104'0,"-9"39"-56"0,1-1-36 0,-3 6 24 0,0 0-19 16,3 2-7-16,-3 4-6 15,0 5-1-15,-3 9-2 16,-2 11 2-16,-3 7 2 0,-3 17 0 16,-5 7 0-16,-8 6-1 15,-7 5 0-15,-12 6 0 16,1 0 0-16,5-10-24 16,3-10-9-16,7-4-116 15</inkml:trace>
  <inkml:trace contextRef="#ctx0" brushRef="#br0" timeOffset="2825.0518">6911 3980 316 0,'11'9'121'0,"10"2"-66"0,21 11-62 0,-21-7 19 16,8 12-13-16,0 6 1 15,0 4-40-15,-7 3-18 16,-6 2-58-16,-9-5-27 15,-1-4 67-15,-4-20 33 16</inkml:trace>
  <inkml:trace contextRef="#ctx0" brushRef="#br0" timeOffset="3062.8779">7533 3567 324 0,'13'-2'121'0,"-5"0"-66"0,5 2-58 16,-10 2 22-16,-1 3-12 15,1 3 1-15,-3 10-3 16,-8 13 0-16,-13 31-3 16,-27 13-2-16,-7 31 1 0,-3 17-4 15,-9 9 0-15,-7-4-29 16,3-2-14-16,13-7-93 15</inkml:trace>
  <inkml:trace contextRef="#ctx0" brushRef="#br0" timeOffset="3228.9515">7588 3790 348 0,'8'0'129'0,"13"11"-70"0,22 11-69 0,-14-9 20 15,5 7-21-15,3 7-5 16,0 4-43-16,-2 17-19 16,-9 12-45-16,-13 10-18 15</inkml:trace>
  <inkml:trace contextRef="#ctx0" brushRef="#br0" timeOffset="3424.2638">7440 4028 236 0,'98'-2'90'0,"-66"2"-48"0,15-4-51 16,-25 4 14-16,20 0-14 16,-5 0-4-16,-5 0-79 15,-9 0-41 1,-33 15 64-16</inkml:trace>
  <inkml:trace contextRef="#ctx0" brushRef="#br0" timeOffset="3753.3806">7276 4262 300 0,'-3'4'112'0,"3"1"-60"0,6 6-58 0,-4 0 19 15,1 9-10-15,2 13 0 16,1 13-1-16,-1 5-2 15,0-5 1-15,0 0-1 0,1-4 2 16,2-11-6-16,0-4-1 16,15-23-49-1,12-15 16-15,7-31 7 16,-2-9 16-16,0-4 7 16,-1 9 17-16,-4 11 6 15,-1 8 17-15,-2 5 7 16,-6 5-7-16,-7 12-2 0,-9 14-8 15,-10 13-4-15,-10 22-10 16,-14 16-5-16,-8 12-5 16,-13 3-1-16,-16 5-34 15,-7-1-15-15,1-4-83 16</inkml:trace>
  <inkml:trace contextRef="#ctx0" brushRef="#br0" timeOffset="4248.2128">5850 4833 232 0,'13'0'88'0,"11"2"-48"0,42 9-47 0,-29-2 16 16,11 4-8-16,26 3-1 15,18 6 1-15,22-7-1 16,19 5 0-16,23-9 0 0,8-11 2 16,24-13-3-16,-6-11-2 15,11-12-1-15,-23-6 3 16,-4-8 4-16,-15-1 3 15,-27-6 20-15,-20 2 7 0,-20-5 1 16,-15-2 2-16,-19-2-3 16,-21-6 2-16,-18-12-15 15,-19-6-4-15,-29-16-10 16,-26 1-2-16,-19-1 2 16,-32 12 3-16,-16 6-9 15,-29 11-4-15,-31 15-3 16,-11 23-1-16,-19 26 0 15,-26 24 0-15,-18 31-4 16,4 31-3-16,4 22-9 16,-9 31-5-16,19 28-24 15,13 27-11-15,21 44-61 16</inkml:trace>
  <inkml:trace contextRef="#ctx0" brushRef="#br0" timeOffset="9803.2499">13158 8925 340 0,'-6'5'129'0,"4"1"-70"0,4-1-60 0,-2-1 23 16,0 1-11-16,0 6-1 15,3 6-11-15,-3 14-4 16,0 13 3-16,-8 20-7 0,0 13-1 16,-2 14-19-16,2 1-6 15,2-10-31-15,14-16-10 16,6-17-37-1</inkml:trace>
  <inkml:trace contextRef="#ctx0" brushRef="#br0" timeOffset="9983.9015">13314 9172 356 0,'0'-2'134'0,"2"2"-72"0,-2 7-59 16,0-3 28-16,0 5-18 15,3 6-4-15,0 7-11 16,-3 9-3-16,0 9 2 15,-3 13-10-15,-2 9-3 0,-3 17-21 16,-5 5-6-16,-3-5-24 16,-3-8-8-16,-2-12-39 15</inkml:trace>
  <inkml:trace contextRef="#ctx0" brushRef="#br0" timeOffset="10223.3432">12949 9644 220 0,'-8'15'85'0,"8"8"-46"0,5 5-46 0,0-15 16 16,6 7-4-16,7 9 4 15,17-3 2-15,7 5 1 16,3-2-6-16,0-7-4 0,-3-9-1 16,-2-4-6-16,-8-7 1 15,-6-6-3-15,-4-9 2 16,-7-9 1-16,-4-7-1 15,-6 0 4-15,-2-21 0 16,0-19-30-16,-3-23-14 0,-8-32-46 16</inkml:trace>
  <inkml:trace contextRef="#ctx0" brushRef="#br0" timeOffset="10561.6938">12332 7810 328 0,'-26'6'123'0,"20"-8"-66"0,4 2-66 0,2 0 20 15,2 2-12-15,6-2-2 16,11 0-7-16,13 0-4 16,10-2 8-16,6-2-28 0,5-1-10 15,10 3-32-15,6 2-15 16,-3 9 5-1</inkml:trace>
  <inkml:trace contextRef="#ctx0" brushRef="#br0" timeOffset="10993.6263">12314 8112 344 0,'-8'2'129'0,"8"2"-70"0,2 12-73 16,-2-7 19-16,0 15-7 15,3 13 1-15,0 18-2 16,2 12 0-16,3 1 2 16,3 2-2-16,12-8-1 0,1-9-13 15,5-11-4-15,0-11-5 16,3-18-1-16,0-15 8 0,2-25 6 15,-2-12-8-15,-6-12-3 16,-4-4 15-16,-9 6 9 16,-8 5 12-16,-5 0 7 15,-2 16 8-15,-4 1 4 16,4 7-15-16,-1 7-4 16,3 6-13-16,3 1-4 15,2 6 0-15,8 0 3 16,6 2-1-16,12 2 1 15,4 3 0-15,2 0 0 16,-3-1-3-16,-2 3 1 0,-3-7-31 16,-2-4-12-16,2-24-58 15</inkml:trace>
  <inkml:trace contextRef="#ctx0" brushRef="#br0" timeOffset="11184.4177">13171 7450 440 0,'-3'7'165'0,"9"2"-90"0,7 4-92 16,-8-2 25-16,0 13-12 16,1 14-1-16,-1 10-29 15,-5 7-15-15,-3 0 25 16,-5 5-52-16,-5 2-20 0,-16-12-34 15</inkml:trace>
  <inkml:trace contextRef="#ctx0" brushRef="#br0" timeOffset="11350.0245">12991 7629 336 0,'11'15'126'0,"-1"12"-68"0,6 8-65 0,-11-17 19 16,3 1-19-16,3 10-5 0,5 0-131 16,2 6-56-16</inkml:trace>
  <inkml:trace contextRef="#ctx0" brushRef="#br0" timeOffset="11552.0406">13518 7486 364 0,'0'0'134'0,"8"6"-72"0,2 1-68 16,-10-3 22-16,0 5-12 15,-3 0-3-15,-7 8-20 16,-11 8-10-16,-11 14 15 16,-8 12-27-16,-7 2-8 0,-14 4-81 15</inkml:trace>
  <inkml:trace contextRef="#ctx0" brushRef="#br0" timeOffset="11725.8967">12753 8015 316 0,'11'8'118'0,"7"1"-64"0,3 16-65 0,-13-12 16 15,0 9-17-15,0 4-3 16,-3 3-36-16,1-3-14 16,-4 1-46-16,1-5-18 15</inkml:trace>
  <inkml:trace contextRef="#ctx0" brushRef="#br0" timeOffset="11965.417">13245 7706 212 0,'50'-4'79'0,"-18"4"-42"0,24-7-41 16,-25 3 13-16,14-5-10 15,6 0-1-15,-1 0 1 16,3 2 0-16,0 5 1 16,-11 2 13-16,-10 5 8 0,-19 4 10 15,-10 10 5-15,-14 12-17 16,-13 20-8-16,-15 11-7 15,-17 6-4-15,-2 3-28 0,-3 4-14 16,0-3-77 0</inkml:trace>
  <inkml:trace contextRef="#ctx0" brushRef="#br0" timeOffset="12131.8717">13160 7803 288 0,'0'-2'107'0,"6"4"-58"0,4 2-51 0,-4 1 20 16,1 6-9-16,-1 6 2 16,-1 3-6-16,-5 13-1 15,-3 9-2-15,-7 5-2 0,-6-1 1 16,-5 5-28-16,0-7-9 16,-1-7-55-16</inkml:trace>
  <inkml:trace contextRef="#ctx0" brushRef="#br0" timeOffset="12385.2858">13282 7911 256 0,'13'-7'96'0,"-7"7"-52"0,2-2-38 15,-6 2 22-15,1 0-15 16,-1 2-4-16,1 1-9 16,-6 1 0-16,1 5 0 15,-6 2-9-15,-3 7-2 0,-5 4 4 16,-2 0 3-16,-1 4 1 15,1-2 1-15,-1-4 4 16,9 0 1-16,12-5-19 16,6-1-2-16,11-8-3 15,-1-6-8-15,4-6-4 16,-1-3-59 0</inkml:trace>
  <inkml:trace contextRef="#ctx0" brushRef="#br0" timeOffset="12625.5656">12954 8330 220 0,'-21'4'82'0,"16"-1"-44"0,-1-1-27 0,4 0 21 0,-1 0-17 16,3 3-6-16,3 6-5 15,-1 0-1-15,4 4-2 16,1 7-3-16,1 7 1 0,0-5-1 15,3 9 0-15,0-4-5 16,-1-5-3-16,1-6-16 16,2-3-9-16,3-13-17 15,13-13-7-15,5-20-17 16</inkml:trace>
  <inkml:trace contextRef="#ctx0" brushRef="#br0" timeOffset="12823.79">13388 8198 228 0,'24'-3'85'0,"-11"6"-46"0,13-1-41 16,-12 2 14-16,2 3-2 16,2 2 1-16,1 0 3 0,-1 2 4 15,-2 6-10-15,-3 3 4 0,0 9 2 16,-7 4-3-16,-4 4 1 16,-7 1 4-16,-3 4 4 15,-2-9-12-15,-9-2-7 16,-2-7-41-16,0-9-16 15,0-24-76 1</inkml:trace>
  <inkml:trace contextRef="#ctx0" brushRef="#br0" timeOffset="13001.0049">13425 8037 288 0,'-8'-29'107'0,"8"31"-58"0,0-2-48 0,0 0 26 15,-3 13-11-15,1 14-8 16,-1 15-3-16,-2 17-3 15,-3 23-2-15,-3 19 1 0,1 21-4 16,-1 8 2-16,-2-9-6 16,2-9 0-16,3-21-28 15,3-21-9-15,8-19-79 16</inkml:trace>
  <inkml:trace contextRef="#ctx0" brushRef="#br0" timeOffset="13167.6096">13719 8085 212 0,'23'5'82'0,"4"-5"-44"0,28 4-47 0,-33 0 12 16,7 1-4-16,3 4 0 15,-1 0-87-15,-2 2-40 16</inkml:trace>
  <inkml:trace contextRef="#ctx0" brushRef="#br0" timeOffset="13527.8377">13912 7902 308 0,'-3'7'115'0,"6"6"-62"0,-6 14-60 15,1-5 19-15,-1 8-10 16,0 26 1-16,1 14-4 16,-4 21 0-16,4 3 1 15,-1 12-3-15,3-4 2 0,3-12-8 16,-3-17-2-16,2-9-5 16,-2-18-1-16,-2-20-39 15,-1-17 9 1,-2-13 1-16,-6-14 30 15,1-4 14-15,-4-9 12 16,4-4 5-16,2-2 0 16,2 6 1-16,6 2-2 0,8 0-1 15,3 1-14-15,8-1-4 16,4-11-42-16,4-2-17 16,7-8-16-1</inkml:trace>
  <inkml:trace contextRef="#ctx0" brushRef="#br0" timeOffset="13721.9542">14248 8021 220 0,'8'0'82'0,"-8"9"-44"0,5-2-27 0,-5 2 23 15,0 2-16-15,0 11-4 16,0 4-5-16,0 18-1 0,0 9-4 16,-3 11 2-16,1 4 0 0,-1-1 0 15,0-4 1 1,1-10-4-16,2-11 0 0,2-11-30 15,1-11-14-15,5-20-28 16,5-31-12-16,8-28-9 16</inkml:trace>
  <inkml:trace contextRef="#ctx0" brushRef="#br0" timeOffset="13874.4131">14467 8059 260 0,'11'9'99'0,"-6"2"-54"0,3 4-44 16,-5-2 19-16,2 7-11 15,0 7-3-15,1 3-3 16,-4 6 0-16,1-1-2 16,0 2-3-16,-3-3 1 0,0-10-52 0,-3-4-22 15</inkml:trace>
  <inkml:trace contextRef="#ctx0" brushRef="#br0" timeOffset="14067.0804">14751 7955 340 0,'15'22'129'0,"-9"-9"-70"0,-1 25-60 0,-5-14 25 16,-3 9-14-16,-2 16-3 16,-6 12-4-16,-10 12 0 15,-8 4-2-15,-10 3-7 0,-1 4-4 0,0-12-58 16,8-8-25-16,9-22-41 15</inkml:trace>
  <inkml:trace contextRef="#ctx0" brushRef="#br0" timeOffset="14202.5434">14809 8398 216 0,'34'44'82'0,"-21"-17"-44"0,11 10-97 15,-19-17-12-15,9 7-7 16</inkml:trace>
  <inkml:trace contextRef="#ctx0" brushRef="#br0" timeOffset="14413.0753">15240 7521 356 0,'5'6'134'0,"-5"3"-72"0,-5 15-59 0,0-8 26 15,-9 13-17-15,-4 12-4 16,-6 15-10-16,-8 8-1 16,-10 4 1-16,-8 11-39 0,0-2-17 15,2 1-94-15</inkml:trace>
  <inkml:trace contextRef="#ctx0" brushRef="#br0" timeOffset="14594.0953">14991 7732 200 0,'29'3'74'0,"-7"1"-40"0,9 5-51 15,-15 2 7-15,11 2-16 16,4 5-4-16,12 4 17 15,2 0 8-15,2-4 5 16,1 1-2-16,-6-3 1 0,-5 1-54 16</inkml:trace>
  <inkml:trace contextRef="#ctx0" brushRef="#br0" timeOffset="15057.6835">15047 8292 224 0,'8'-4'85'0,"8"0"-46"0,5-5-39 0,-11 7 16 15,12-3-9-15,1 1 1 16,14-7-7-16,6-5-1 16,-1-1 0-16,-5-1-11 0,-2 3-3 15,-12-1 5-15,-4 5 2 0,-9 2 9 16,-7 5 6-16,-11 4 0 15,-5 4 1-15,-3 5-5 16,-5 0-1-16,-3 9 1 16,3 1 2-16,-3 10-1 15,0 9 0-15,3 8 8 16,0 7 6-16,5 9-10 16,3-7-2-16,2-2-5 15,6-9-2-15,5-7-4 16,5-10 0-16,9-12-14 15,12-10-3-15,8-14 6 16,6-11 4-16,-3-2 18 16,-3 0 7-16,-4 9 20 15,-7 1 8-15,-4 4-4 16,-8 8-3-16,-17 20-17 0,-26 24-6 16,-26 39-37-16,-18 25-13 15,-33 23-49-15,-15 7-20 16,-27-32-8-1</inkml:trace>
  <inkml:trace contextRef="#ctx0" brushRef="#br0" timeOffset="17955.5228">2590 3956 260 0,'-13'-16'99'0,"10"14"-54"0,1 0-35 0,-1 2 23 16,3 0-5-16,0 0 1 0,0 0-14 15,-3 2-6-15,1 4-6 16,-1 10-9-16,1 13-1 0,2 17 1 16,-6 13 1-16,1 12-8 15,2 0-4-15,1 1-16 16,-1-8-6-16,-2-15-70 15,-1-16-42 1,-7-24 65-16</inkml:trace>
  <inkml:trace contextRef="#ctx0" brushRef="#br0" timeOffset="18300.6744">2339 3812 264 0,'-40'9'101'0,"32"2"-54"0,-5 11-57 0,8-9 16 16,-6 14-8-16,-2 19 0 15,2 14 2-15,-2 12 0 16,8 8 0-16,2 6-3 0,3-2 0 16,6-7-1-16,7-9 0 15,13-8-4-15,9-19 0 16,15-14 2-16,3-20 1 15,8-21-2-15,5-21 0 16,0-13 4-16,-5-5 1 16,-8-7 19-16,-11-6 9 15,-10-2 9-15,-11 1 5 0,-13 6-6 16,-13 3-3-16,-25-1-11 16,-1 13-5-16,-17 4-33 15,-7 11-12-15,-30 24-120 16</inkml:trace>
  <inkml:trace contextRef="#ctx0" brushRef="#br0" timeOffset="28571.0265">14997 1916 304 0,'-16'-11'112'0,"13"11"-60"0,6 0-58 0,-3 0 19 16,2 2-10-16,6 0 0 16,8-2-1-16,8 0-2 15,5-2 1-15,11-7-4 0,15 7 0 16,4-2-31-16,1 4-15 15,-1 0-72 1</inkml:trace>
  <inkml:trace contextRef="#ctx0" brushRef="#br0" timeOffset="28809.535">15100 2077 296 0,'-6'-4'110'0,"6"12"-60"0,0 6-56 16,-2 1 17-16,-3 18-9 15,-9 22 1-15,-4 18-2 16,-3 17 2-16,-8 16-2 16,-3 4-3-16,5-4 1 0,9-9-21 15,5-6-10-15,5-19-35 16,8-16-15-16,13-37-11 15</inkml:trace>
  <inkml:trace contextRef="#ctx0" brushRef="#br0" timeOffset="28961.9436">15092 2461 324 0,'5'-3'121'0,"11"3"-66"0,3 0-64 0,-6 0 18 16,13-4-25-16,14-3-6 15,10-6-55-15,3-11-25 16,0 2-2-16,0 0 0 0</inkml:trace>
  <inkml:trace contextRef="#ctx0" brushRef="#br0" timeOffset="29320.547">15198 2683 236 0,'-8'11'90'0,"10"-6"-48"0,9 4-45 16,-6-1 19-16,14-3-8 15,7-5 3-15,9 0-8 16,7-16-2-16,3-6-1 16,5-17-14-16,11-8-5 0,-5-6 3 15,-11 3 4-15,-8-1 27 16,-11 5 14-16,-10 4 8 15,-11 13 3-15,-5 7-25 0,-16 0-10 16,-7 18-9-16,-7 6-3 16,-4 18 1-16,-6 6 4 15,-5 12-4-15,-7 10 2 16,4 12 2-16,11-1 1 16,13 5 1-16,19-4 0 15,15-3-5-15,11-11-1 16,9-10-17-16,7-17-8 15,21-19-82 1</inkml:trace>
  <inkml:trace contextRef="#ctx0" brushRef="#br0" timeOffset="29755.8443">15936 2527 228 0,'3'-16'85'0,"-1"8"-46"0,1-6-30 16,-3 5 19-16,-3-4-10 16,1-2 0-16,-4-3-7 15,-2 1-1-15,-2 1-6 16,-4 3-9-16,-1 4-2 0,-7 9-2 16,-4 9 1-16,-3 13 2 15,-3 11 2-15,-8 9 6 16,6 4 4-16,8 9 3 15,7-4 2-15,8-5-3 16,14-8 0-16,5-5-12 0,8-9-4 16,8-6-7-16,7-18-2 15,7-18-10-15,4-15-5 16,8-11 8-16,-5-2 6 16,-10 6 46-16,-9 7 23 15,-5 6-5-15,-8 12-2 16,-5 2-23-16,-5 8-8 15,-14 14-13-15,1 11-2 16,-1 11-5-16,1 2 2 16,4 0-15-16,4-2-4 15,2-5-23-15,5-6-8 0,11-15-57 16</inkml:trace>
  <inkml:trace contextRef="#ctx0" brushRef="#br0" timeOffset="30025.5107">15830 2419 276 0,'0'0'104'0,"3"11"-56"0,2-7-47 16,-2-4 19-16,5-9-13 15,10 7-2-15,19-2-3 0,13-5-2 16,9-9 1-16,12-2 1 0,16-6 1 16,3-3-4-16,-2 7-1 15,2-2-8-15,-8 11-4 16,-11-7-36-16,-13 11-15 16</inkml:trace>
  <inkml:trace contextRef="#ctx0" brushRef="#br0" timeOffset="30447.4519">16222 2106 332 0,'-11'4'123'0,"8"5"-66"0,-10 24-71 16,3-9 19-16,-12 27-5 15,-4 22 4-15,-8 10 3 16,-1 19 1-16,3-1-4 16,11-4-5-16,8-13 0 0,10-9-4 15,9-15-1-15,10-19-17 16,7-21-8-16,12-26-12 16,-4-14-4-16,1-11 24 15,-5-6 10-15,-3 1 44 16,-3-1 19-16,-3 8-11 15,-5 3-5-15,-2 10-3 16,-3 3 0-16,-5 6-16 0,-3 14-7 16,-6 6-10-16,-2 7-1 15,0 7 1-15,0 1 3 16,3 3-2-16,0-7-2 16,2-4-5-16,3 2 0 15,6-13-25-15,7-13-10 16,16-18-36-16,13-23-14 15,6-14-13 1</inkml:trace>
  <inkml:trace contextRef="#ctx0" brushRef="#br0" timeOffset="30611.0394">16605 2454 276 0,'8'-2'104'0,"-8"2"-56"0,0 6-49 0,-2 3 20 0,-4 9-15 16,-2 15-2-16,0 11-4 15,-5 9 0-15,0 2 2 16,2 0 0-16,3-4 0 0,3-5-3 15,2-8 0-15,1-7-25 16,12-36-84 0,12-21-35-1,15-21 55-15</inkml:trace>
  <inkml:trace contextRef="#ctx0" brushRef="#br0" timeOffset="30851.9456">16875 2414 264 0,'5'-26'99'0,"-10"26"-54"0,2 4-44 16,1 5 21-16,-3 2-16 15,-3 11-6-15,-8 13-5 16,-3 14 0-16,-2 15 3 16,-8-2 1-16,2-1 3 0,4 6 1 0,4-8 3 15,3-10-3 1,6-12 0-16,2-6 5 0,2-16 3 16,6-17-13-16,11-16-5 15,5-15-4-15,8-13-1 16,2-18 7-16,6-6 4 15,0-12-16-15,-1 3-6 16,-4 15-52 0,-9 11-59-16,-2 18 35 15</inkml:trace>
  <inkml:trace contextRef="#ctx0" brushRef="#br0" timeOffset="31196.7167">16962 2805 236 0,'35'8'88'0,"-1"-12"-48"0,17-9-42 16,-30 8 17-16,5-6-2 16,6-2 2-16,-3-9-4 15,0-2-1-15,0-14-6 16,-5 1-3-16,-5-1 2 0,-6-1-2 15,-8-3 2-15,-5 13 2 16,-8 3 2-16,-5 10-3 16,-8 7-1-16,-8 14-6 0,-3 4-2 15,-8 15-1 1,3 13 2-16,3 3 8 0,5 6 5 16,7-2 2-16,12-4 1 15,7-2-24-15,16-10-9 16,11-10-96-1,11-27-53-15,7-20 78 16</inkml:trace>
  <inkml:trace contextRef="#ctx0" brushRef="#br0" timeOffset="31512.1608">17603 2174 316 0,'-8'2'118'0,"0"3"-64"0,-11 6-59 16,6 0 20-16,-8 6-14 15,-11 8 0-15,-5 3-3 16,-3 7 0-16,-2 7 2 16,2-4 0-16,1 4 0 0,7-3-5 15,11 1 1-15,8 0-18 16,10-3-6-16,11-4 2 16,13-4 2-16,21-7-4 15,9-2-2-15,2-7 12 16,-3-4 8-16,-8-5 34 15,-7 1 17-15,-9-1-5 16,-21 3-5 0,-23 15-21-16,-30 9-30 15,-21 15-12-15,-28 5-18 16,-15 6-4-16,-9-6-39 16</inkml:trace>
  <inkml:trace contextRef="#ctx0" brushRef="#br0" timeOffset="31751.7443">15235 3197 276 0,'90'-2'104'0,"-8"6"-56"0,61-6-49 15,-67 2 20-15,54 0-4 16,42 0 3-16,48-4-6 16,44-1-2-16,40-15-5 15,38-2-61-15,15-15-25 0,3-3-43 16</inkml:trace>
  <inkml:trace contextRef="#ctx0" brushRef="#br0" timeOffset="32338.0286">14782 1898 328 0,'-8'-6'123'0,"6"6"-66"0,2 0-69 15,0 0 18-15,-3 4-12 0,-2 16 1 16,-3 13-4-16,-8 20 1 16,-5 31 4-16,-6 24 0 0,-4 31 2 15,-1 17 0-15,5 12-2 16,14-7-22-16,13-16-7 15,5-17-50 1,11-31-57-16,5-37 39 16</inkml:trace>
  <inkml:trace contextRef="#ctx0" brushRef="#br0" timeOffset="32592.835">15333 1837 296 0,'55'0'112'0,"-15"0"-60"0,23-9-61 15,-31 9 18-15,34-5-12 16,16 1 2-16,29 2 1 16,11-3 0-16,29 1 0 15,18-5 0-15,14 0 2 0,15 5-3 16,-5-5 0-16,6 5-12 15,-17-1-7-15,-7 1-27 16,-24-3-12-16,-19-2-44 16</inkml:trace>
  <inkml:trace contextRef="#ctx0" brushRef="#br0" timeOffset="32848.7132">17814 1856 316 0,'-2'3'121'0,"-4"17"-66"0,6 26-69 0,-5-15 19 16,-5 26-9-16,-4 40-1 15,-2 24 4-15,-5 27 2 16,0 20 0-16,-3 6-1 0,3 2 3 0,3-10-31 15,2-14-13-15,3-29-67 16,7-21-46 0,4-38 67-16</inkml:trace>
  <inkml:trace contextRef="#ctx0" brushRef="#br0" timeOffset="33149.3647">18439 1634 364 0,'-3'-2'137'0,"6"4"-74"0,2 11-78 0,-2-4 19 15,-3 11-12-15,0 19 2 16,0 28 2-16,-3 14 2 15,-2 45 1-15,-3 28-2 0,-8 40 2 16,-3 16 3-16,-2 15 1 16,0-7-12-16,3-15-4 15,-1-31-12-15,6-38-4 16,2-37-42-16,3-75-80 31</inkml:trace>
  <inkml:trace contextRef="#ctx0" brushRef="#br0" timeOffset="33373.9594">18341 1766 348 0,'-11'-18'129'0,"11"14"-70"0,6 4-64 16,-6 0 23-16,-3 0-8 15,-2 0 4-15,-1 0-12 16,-4 9-3-16,-9 11 0 15,-7 13-5-15,-14 11 0 0,-2 11 3 16,-1-4 1-16,1-3-12 16,5-4-5-16,5-11-67 15,11-17-29-15,11-32-5 16</inkml:trace>
  <inkml:trace contextRef="#ctx0" brushRef="#br0" timeOffset="33539.6498">18428 1576 376 0,'16'20'140'0,"26"16"-76"0,14 25-77 0,-32-34 22 16,8 21-9-16,10 7 2 15,16 9-116-15,8 20-51 16,-8-4 38-16</inkml:trace>
  <inkml:trace contextRef="#ctx0" brushRef="#br0" timeOffset="34964.5032">19166 2291 288 0,'8'0'107'0,"3"4"-58"0,23 1-55 15,-15-1 17-15,7 0-12 16,11 1 1-16,14 2-2 15,17 1 0-15,12-8 2 0,-1-8-42 0,11-4-17 16,-13-16-52 0</inkml:trace>
  <inkml:trace contextRef="#ctx0" brushRef="#br0" timeOffset="35146.5228">19325 2423 328 0,'-13'16'123'0,"16"-12"-66"0,15 5-71 0,-7-5 17 0,7 3-6 15,3 2 3-15,8-1-12 16,11 1-7-16,5 0-87 16,3 0-38-16</inkml:trace>
  <inkml:trace contextRef="#ctx0" brushRef="#br0" timeOffset="35447.2881">19632 2077 320 0,'-26'-4'121'0,"23"4"-66"0,3 0-62 16,0 0 21-16,3 0-11 15,5 8 0-15,7-1-6 0,9 6 0 16,5-4 1-16,0 9-8 0,6-5-1 16,-1 7-5-16,-2-3-3 15,0 12 4-15,-6-5 1 16,-18 12 2-16,-13 1 0 16,-16 9 9-16,-19 5 6 15,-16 9-1-15,-7 6 1 16,-3 4-25-16,5-1-13 15,5 1-68 1</inkml:trace>
  <inkml:trace contextRef="#ctx0" brushRef="#br0" timeOffset="35880.7725">20243 2185 272 0,'16'-11'104'0,"13"2"-56"0,8-4-43 0,-18 4 24 16,5 3-18-16,7-3-4 15,6-9-4-15,14 0-3 16,7-6-83-16,5-7-36 0</inkml:trace>
  <inkml:trace contextRef="#ctx0" brushRef="#br0" timeOffset="36240.5824">20571 1799 296 0,'-16'9'110'0,"14"2"-60"0,-1 26-50 15,1-10 23-15,-4 10-11 16,1 14 1-16,-3 22-8 15,0 20-1-15,-2 10-2 16,-1 12-2-16,0-7 1 0,1-13 1 16,-1-16 1-16,1-13-1 0,-1-11 1 15,0-15-9-15,1-9-1 16,-1-9-5-16,1-9-3 16,2-8 17-16,2-10 10 15,1-8 4-15,3-7 2 16,-1-17-18-16,3-16-9 15,0-5-29-15,-3-10-14 16,1 11 6-16,-4 8 4 16,1 3-44-1,0 8-41-15,2 5 49 16</inkml:trace>
  <inkml:trace contextRef="#ctx0" brushRef="#br0" timeOffset="36466.3929">20156 1823 344 0,'3'0'129'0,"2"9"-70"0,5 11-64 16,-4-2 20-16,4 4-11 16,4 6-1-16,4 10-1 15,-2 8 1-15,-3 14-2 16,-5-1-1-16,-10 5 1 0,-12 7-37 15,-10-3-15-15,-13 7-32 16,-10 4-13-16,-11-15-8 16</inkml:trace>
  <inkml:trace contextRef="#ctx0" brushRef="#br0" timeOffset="36632.2466">20040 2619 220 0,'29'5'82'0,"0"15"-44"0,8 10-27 0,-16-10 21 16,16 11-17-16,13 2-3 16,11 0-10-16,8 3-2 15,13-12 0-15,-5-15-49 0,-3-34-19 16,-5-19-32 0</inkml:trace>
  <inkml:trace contextRef="#ctx0" brushRef="#br0" timeOffset="36797.5478">20791 2156 296 0,'-11'-11'110'0,"9"18"-60"0,4-7-52 16,1 0 20-16,2 4-16 15,9-4 0-15,-1 5-2 16,5-5 0-16,6 4 0 16,3-4-16-16,4 0-6 0,-2 0-66 15,-2-4-67 1,-9-12 43-16</inkml:trace>
  <inkml:trace contextRef="#ctx0" brushRef="#br0" timeOffset="37111.608">20868 1929 264 0,'-19'-13'101'0,"14"13"-54"0,0 4-44 0,-1 1 23 16,4 4-15-16,-4 8-3 15,1 12-3-15,0 13-1 16,-1 20-2-16,1 24 1 0,0 11 0 15,-3 4-1-15,3 0-2 16,-1-10 3-16,4-14 2 16,-4-17-13-16,1-16-5 15,-3-9-2-15,-2-15-1 16,-4-7 22-16,-4-9 10 16,-3-4 12-16,0-4 6 0,5-9-16 15,2 2-6-15,7-7-14 16,7-4-4-16,15-7-4 15,12-17-1-15,10-5-25 16,3-15-11-16,2 2-31 16,-8-2-14-16,-2 13-5 15</inkml:trace>
  <inkml:trace contextRef="#ctx0" brushRef="#br0" timeOffset="37411.4798">21045 2152 212 0,'5'0'79'0,"-5"0"-42"0,3 4-15 16,-3-4 28-16,0 5-17 15,3 4-4-15,-1-3-15 16,-2 10-4-16,0 12-6 16,0 14 2-16,0 4 3 0,-2 1-5 15,2 4 0-15,0-5-2 0,0-9 1 16,2-4-4-16,3-8-2 16,3-10-31-16,8-13-13 15,5-8 8-15,1-8 8 16,-1-3 27-16,-3-1 14 15,-2-2 31-15,-3 3 14 16,-2 3-11-16,-3 8-5 16,0 6-8-1,-3 4-15-15,-2 9-7 16,-3 3-13-16,0-3-5 16,-3 3-35-16,1-3-14 0</inkml:trace>
  <inkml:trace contextRef="#ctx0" brushRef="#br0" timeOffset="37607.4332">21437 1976 332 0,'2'8'126'0,"1"-1"-68"0,-6 19-52 16,1-12 25-16,-6 14-13 15,-11 19 0-15,-2 17-11 16,-6 15-4-16,-4 14-2 15,-1 4 1-15,-5-5 1 0,0 1-26 16,0-12-9-16,2 3-77 16,1-9-31-16,16-37 19 15</inkml:trace>
  <inkml:trace contextRef="#ctx0" brushRef="#br0" timeOffset="37759.026">21317 2544 296 0,'16'3'112'0,"16"8"-60"0,10 8-54 0,-23-10 22 16,5 7-14-16,0 10-1 16,-1-4-12-16,1-2-3 15,-5 0-77-15,2-7-34 16,-3-11 15-16,-2-15 12 16</inkml:trace>
  <inkml:trace contextRef="#ctx0" brushRef="#br0" timeOffset="37952.259">21921 1920 356 0,'-6'14'132'0,"4"-6"-72"0,2 17-61 16,-3-12 23-16,-5 7-15 16,-8 15-4-16,-7 7-2 15,-20 15 1-15,1 7-1 16,-11 5-12-16,8-3-4 0,-5-7-51 15,5 1-19-15</inkml:trace>
  <inkml:trace contextRef="#ctx0" brushRef="#br0" timeOffset="38120.9632">21799 1942 328 0,'5'3'123'0,"9"3"-66"0,15 10-64 0,-16-3 21 15,5-4-9-15,9 2 0 16,2 6-21-16,8-3-7 16,-5-1-67-16,-6-2-29 15,-5 2 10-15,-10 0 10 16</inkml:trace>
  <inkml:trace contextRef="#ctx0" brushRef="#br0" timeOffset="38539.3926">21659 2326 208 0,'10'-6'77'0,"14"1"-42"0,16-2-23 16,-22 3 19-16,1 0-1 15,2-1 2-15,6-4-13 16,-4 3-4-16,-1 1-9 16,-4 3-2-16,1 0 0 0,-9 0 4 15,3 4 3-15,-7 5-4 16,-4 10 1-16,-10 16-7 15,-10 11-1-15,-9 14 0 16,-7 6 0-16,0-3 2 16,2-1 3-16,5-14-2 15,1-8 0-15,13-7 1 16,5-12 0-16,13-10-16 16,19-15-4-16,16-16-5 0,5-16-1 15,2 3 13-15,3 2 7 16,3 2 22-16,-8 11 9 15,-5 5 12-15,-8 8 5 16,-6 3-17-16,-7 12-4 16,-14 19-9-16,-23 10 0 15,-22 14-27-15,-42 20-11 16,-45 15-160 0</inkml:trace>
  <inkml:trace contextRef="#ctx0" brushRef="#br0" timeOffset="1.42247E6">1984 10264 260 0,'-13'2'99'0,"26"-2"-54"0,14-2-46 16,-9 4 18-16,14-2-6 16,8-2 1-16,18-5-4 15,19 3-3-15,7-3-2 16,22-2-5-16,8-4 1 0,-3 2 1 15,11 0 0-15,-3 2-27 16,-13 0-9-16,-16 5-81 16</inkml:trace>
  <inkml:trace contextRef="#ctx0" brushRef="#br0" timeOffset="1.42272E6">2238 10771 252 0,'-5'9'96'0,"10"-9"-52"0,22 0-51 0,-11 0 16 15,21 0-4-15,16-9 2 16,8 2-1-16,18-6 1 15,11 2-4-15,0-2-6 0,5-3-1 0,0 3-53 16,-2 6-22-16,-14 5-20 16</inkml:trace>
  <inkml:trace contextRef="#ctx0" brushRef="#br0" timeOffset="1.4231E6">2823 9807 260 0,'-16'-13'99'0,"16"13"-54"0,6 0-57 0,-1 2 15 15,8 3-7-15,6 10 2 16,10-2 1-16,21 12 1 15,13 3 0 1,6 7-3-16,5-1 2 0,8 1 3 0,3 0 1 16,-16 0 1-16,-8-4 2 15,-11-2 17-15,-18-3 7 16,-9 1 18-16,-15 4 9 16,-21 8-21-16,-32 14-11 15,-26 31-22-15,-43 35-7 16,-34 58-81-16,-43 72-33 15,-41 15-28-15</inkml:trace>
  <inkml:trace contextRef="#ctx0" brushRef="#br0" timeOffset="1.4296E6">6715 13904 188 0,'-18'0'71'0,"15"-2"-38"0,0 2-30 16,3-3 15-16,0 3-11 15,0-2-4-15,3-4-2 16,5 1 1-16,2-4-1 0,6-2 4 0,8-8 1 15,5-8 4-15,11-6 4 16,29-18-4-16,15-21 0 16,33-17-4-16,18-23 1 15,34-16 0-15,27-29 3 16,21-19-1-16,34-22 0 16,35-21-5-16,24-12-1 15,10-12-1-15,10-1-2 16,9-3 1-16,2 0 1 15,11-2-6-15,3 2-1 16,7-3-40-16,22-12-18 0,-35 20-42 16</inkml:trace>
  <inkml:trace contextRef="#ctx0" brushRef="#br0" timeOffset="1.43182E6">11110 12515 180 0,'8'-2'68'0,"-3"10"-36"0,14-3-31 0,-11-3 14 16,5 0-8-16,8 0 1 15,16 5-3-15,8-3 2 16,5 10-4-16,8-3-4 0,1 2-2 0,7 7 2 16,5 0 0-1,3 4 1-15,3 2 2 0,10 3-1 16,3-3-1-16,-2 3-2 15,-1 0 1-15,16-1 5 16,3-6 5-16,-5 1-1 16,12-4 3-16,1-3-2 15,-3-7 2-15,11 2-4 16,0-7-2-16,-1-4 4 16,12-4 2-16,-6-12-11 15,8-1-2-15,-3-12 5 16,-3-9 3-16,9-3-1 15,-3-17 0-15,3-8-3 16,-1-11-2-16,-10-7 3 16,5-17 0-16,-2-14-1 0,-8-6 1 15,-3-14-7-15,-3-6-1 16,1-13-5-16,-17-5-1 16,-2-6-1-16,0-7 2 15,-8-5-3-15,-3-1-2 16,11-49-27-16,5 13-12 15,-13 2-32 1</inkml:trace>
  <inkml:trace contextRef="#ctx0" brushRef="#br0" timeOffset="1.43682E6">22167 9834 300 0,'-21'-9'112'0,"7"18"-60"0,-1-1-58 15,-1 1 17-15,-3 5-9 0,-7 8-2 16,-14 13 1-16,-13 7 1 16,-21 15-1-16,-13 20-3 0,-30 18 1 15,-12 15 1-15,-30 20 2 16,-10 23 1-16,-19 10 3 16,0 4 3-16,3-1 5 15,23-16-6-15,14-7 0 16,24-17-28-16,23-27-12 15,19-13-105 1</inkml:trace>
  <inkml:trace contextRef="#ctx0" brushRef="#br0" timeOffset="1.43709E6">20246 11079 400 0,'-11'7'151'0,"3"6"-82"0,-5 12-85 15,5-10 23-15,-2 14-9 16,-6 13 3-16,-3 13-2 16,-2 2-2-16,8-4 2 15,5-5-9-15,8-4-1 0,8-10-7 16,13-10-2-16,21-4-2 15,19-18 0-15,13-31-42 16,27-39-20-16,-6-36-37 16</inkml:trace>
  <inkml:trace contextRef="#ctx0" brushRef="#br0" timeOffset="1.43783E6">22016 9391 308 0,'3'-3'115'0,"2"1"-62"0,19 0-60 16,2 2 19-16,17-2-10 16,9-7 1-16,15 0-9 15,4 0-1-15,0-8 4 16,6-3-25-16,-8-2-11 0,0 2-46 15,-11 2-56 1,-8 7 39-16</inkml:trace>
  <inkml:trace contextRef="#ctx0" brushRef="#br0" timeOffset="1.43825E6">22590 9183 236 0,'-8'-9'90'0,"0"7"-48"0,6 0-27 0,-1 2 24 16,-2 0-12-16,2 2-3 16,3-2-12-16,-3 5-5 0,3 6-4 15,0 9-3-15,0 8 1 0,0 18-4 16,0 21 0-16,0 14 2 15,0 14 2-15,3 4-2 16,-3 0 0-16,3-8 7 16,-1-14 4-16,-2-11-3 15,0-11-2-15,-2-8 0 16,-1-12 1-16,0-6 1 16,-5-16 1-16,1-4 9 15,-4-9 6-15,0-5-1 16,1-8-1-16,-6-9-9 15,0-7-5-15,5-8-9 16,3-14-3-16,-2-6-29 16,7-9-13-16,1-5-19 15,2-2-7-15,0 7-60 16</inkml:trace>
  <inkml:trace contextRef="#ctx0" brushRef="#br0" timeOffset="1.43853E6">22024 9265 344 0,'5'0'129'0,"8"6"-70"0,22 14-71 15,-25-9 20-15,4 9-10 16,4 7 0-16,-2 15-18 16,-5 10-9-16,-9 19 15 15,-7 19-16-15,-16-1-3 0,-6 5-12 16,-2-10-5-16,-2-4-36 16,-4-14-26-1,1-16 50-15</inkml:trace>
  <inkml:trace contextRef="#ctx0" brushRef="#br0" timeOffset="1.4387E6">21812 10147 128 0,'21'-13'49'0,"-2"8"-26"0,10 1-5 15,-16 4 18-15,6 2-9 16,18 5-1-16,10 4-4 0,12 6-2 16,4-1-10-16,6 1 7 0,16-3 3 15,-6-6-6-15,-2-5-3 16,-6-8-24-16,-7-8-11 15,4-11-87 1</inkml:trace>
  <inkml:trace contextRef="#ctx0" brushRef="#br0" timeOffset="1.43894E6">22617 9569 308 0,'10'-2'115'0,"-5"0"-62"0,17-3-53 16,-17 3 21-16,13-7-17 16,4 5-4-16,4-3-33 15,1 1-14-15,4-1-71 16,-4-4-31-16,2 4 67 15,-3 1 33-15</inkml:trace>
  <inkml:trace contextRef="#ctx0" brushRef="#br0" timeOffset="1.43935E6">22762 9388 288 0,'5'-13'107'0,"-2"9"-58"0,2-1-55 0,1 5 17 16,-1 0-12-16,3 5-1 16,2 6-2-16,1 9 0 15,0 10 3-15,-1 17 4 0,-5 17 6 0,3 17-1 16,3 10 3-16,-3 1-8 15,-3-8-4-15,3-7 2 16,-3-8 1-16,-2-14 0 16,-3-11 1-16,-5-18-20 15,-3-13 8 1,-3-10 3-16,-5-10 13 16,6-6 7-16,10-7-2 15,0-7 1-15,5-1-8 16,6-3-3-16,10-9-17 15,5-6-5-15,6-7-45 16,5-9-20-16,3-4-25 16</inkml:trace>
  <inkml:trace contextRef="#ctx0" brushRef="#br0" timeOffset="1.43954E6">23199 9364 276 0,'-6'-4'104'0,"4"4"-56"0,-1 2-56 0,0 2 18 16,-2 5-9-16,-3 7-1 15,0 12-2-15,-2 14 1 16,-1 9 1-16,-2 8 4 0,5 5 2 16,3-4 2-16,-1-3 0 15,1-11-7-15,2-8 0 16,1-9 1-16,-1-7 1 16,3-11-34-16,3-16-14 15,13-23-73 1</inkml:trace>
  <inkml:trace contextRef="#ctx0" brushRef="#br0" timeOffset="1.43969E6">23267 9494 252 0,'11'-35'96'0,"-11"35"-52"0,5-2-47 16,-5 6 19-16,3 3-19 15,0 6-2-15,-1 11-5 16,4 9 1-16,-4 9 5 16,1 0 2-16,0 0 2 0,-3-2-11 15,2-7-3-15,-2-9-22 16</inkml:trace>
  <inkml:trace contextRef="#ctx0" brushRef="#br0" timeOffset="1.43988E6">23387 9463 252 0,'7'-50'93'0,"-4"32"-50"0,0-4-33 16,-3 17 23-16,2 1-27 16,-2 0-9-16,0 1-18 0,0 8-7 15,0 6 15-15,-2 15 2 0,-1 7 5 16,0 7 19-16,-7 11 9 15,-3 2 8-15,-3 0 7 16,0 2-7-16,-5 2-3 16,2-4-18-16,-2-2-7 15,3-7-40-15,-9-7-17 16,6-4-78 0</inkml:trace>
  <inkml:trace contextRef="#ctx0" brushRef="#br0" timeOffset="1.44012E6">23347 9856 244 0,'13'0'90'0,"3"9"-48"0,2-5-29 15,-12 3 22-15,4-5-9 16,1 0-3-16,5 2-7 15,-3 3 0-15,0-3-9 16,3 1 5-16,-3-1 3 0,-7-2-12 16,2 3-3-16,0-3-41 15,-1-2-17-15</inkml:trace>
  <inkml:trace contextRef="#ctx0" brushRef="#br0" timeOffset="1.44039E6">23813 9205 372 0,'7'-4'140'0,"-7"8"-76"0,6-1-77 0,-6-3 22 16,0 0-9-16,0 0 2 15,0 4-10-15,-3 5-2 16,-2 2 5-16,-6 11-4 0,-10 4 1 16,-3 7-3-16,-10 7 0 0,-6 4-16 15,-2 0-8-15,-3-4-61 16,10-7-64 0,6-15 48-16</inkml:trace>
  <inkml:trace contextRef="#ctx0" brushRef="#br0" timeOffset="1.44057E6">23813 9276 236 0,'21'2'90'0,"16"13"-48"0,5 8-47 0,-23-15 15 15,4 1-8-15,-1 4-2 16,7-2-32-16,-3 3-16 15,-7-1-47-15</inkml:trace>
  <inkml:trace contextRef="#ctx0" brushRef="#br0" timeOffset="1.44103E6">23662 9607 184 0,'-19'11'71'0,"11"-9"-38"0,8 2-32 0,0 1 14 15,8-1-15-15,0 0-2 0,5-4-4 16,9-4 1-16,7-9 3 16,5 0 7-16,0-7 7 0,3 2 16 15,-7-2 7-15,-7 7 6 16,-4 0 4-16,-1-3-7 16,-7 3-3-16,-3 2-17 15,-8 4-13 1,-5 10-10-16,-11 12-8 15,-11 14-1-15,3 15 4 16,-5 7 4-16,-2 8 4 16,4 5 1-16,11-9 1 15,0-6 2-15,6-7-8 16,7-9-1-16,8-16-16 16,14-12-5-16,15-23-28 15,17-22-9-15,-1-8 40 0,3 2 23 16,-11 1 52-16,1 10 24 15,-12 7-16-15,-4 10-7 16,-3 7-29-16,-11 17-11 16,-13 19-10-16,-19 30-4 15,-26 22-9-15,-18 20-3 16,-27 13-45-16,-32 9-18 16,-13-8-50-1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6323971-8F7E-4BD0-BD33-0EB1E5A48DB8}" type="datetimeFigureOut">
              <a:rPr lang="zh-CN" altLang="en-US" smtClean="0"/>
              <a:t>2017/8/31</a:t>
            </a:fld>
            <a:endParaRPr lang="zh-CN" altLang="en-US"/>
          </a:p>
        </p:txBody>
      </p:sp>
      <p:sp>
        <p:nvSpPr>
          <p:cNvPr id="4" name="幻灯片图像占位符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2D7CA3F-C68A-41EB-BEED-607B40AAA769}" type="slidenum">
              <a:rPr lang="zh-CN" altLang="en-US" smtClean="0"/>
              <a:t>‹#›</a:t>
            </a:fld>
            <a:endParaRPr lang="zh-CN" altLang="en-US"/>
          </a:p>
        </p:txBody>
      </p:sp>
    </p:spTree>
    <p:extLst>
      <p:ext uri="{BB962C8B-B14F-4D97-AF65-F5344CB8AC3E}">
        <p14:creationId xmlns:p14="http://schemas.microsoft.com/office/powerpoint/2010/main" val="2247602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下面我们举一个具体的例子解释决策树和随机森林算法。我们希望用</a:t>
            </a:r>
            <a:r>
              <a:rPr lang="en-US" altLang="zh-CN" sz="1200" b="0" i="0" u="none" strike="noStrike" kern="1200" baseline="0" dirty="0" smtClean="0">
                <a:solidFill>
                  <a:schemeClr val="tx1"/>
                </a:solidFill>
                <a:latin typeface="+mn-lt"/>
                <a:ea typeface="+mn-ea"/>
                <a:cs typeface="+mn-cs"/>
              </a:rPr>
              <a:t>2016 </a:t>
            </a:r>
            <a:r>
              <a:rPr lang="zh-CN" altLang="en-US" sz="1200" b="0" i="0" u="none" strike="noStrike" kern="1200" baseline="0" dirty="0" smtClean="0">
                <a:solidFill>
                  <a:schemeClr val="tx1"/>
                </a:solidFill>
                <a:latin typeface="+mn-lt"/>
                <a:ea typeface="+mn-ea"/>
                <a:cs typeface="+mn-cs"/>
              </a:rPr>
              <a:t>年底沪深</a:t>
            </a:r>
            <a:r>
              <a:rPr lang="en-US" altLang="zh-CN" sz="1200" b="0" i="0" u="none" strike="noStrike" kern="1200" baseline="0" dirty="0" smtClean="0">
                <a:solidFill>
                  <a:schemeClr val="tx1"/>
                </a:solidFill>
                <a:latin typeface="+mn-lt"/>
                <a:ea typeface="+mn-ea"/>
                <a:cs typeface="+mn-cs"/>
              </a:rPr>
              <a:t>300</a:t>
            </a:r>
            <a:r>
              <a:rPr lang="zh-CN" altLang="en-US" sz="1200" b="0" i="0" u="none" strike="noStrike" kern="1200" baseline="0" dirty="0" smtClean="0">
                <a:solidFill>
                  <a:schemeClr val="tx1"/>
                </a:solidFill>
                <a:latin typeface="+mn-lt"/>
                <a:ea typeface="+mn-ea"/>
                <a:cs typeface="+mn-cs"/>
              </a:rPr>
              <a:t>成分股的估值类因子和成长类因子两个特征，预测</a:t>
            </a:r>
            <a:r>
              <a:rPr lang="en-US" altLang="zh-CN" sz="1200" b="0" i="0" u="none" strike="noStrike" kern="1200" baseline="0" dirty="0" smtClean="0">
                <a:solidFill>
                  <a:schemeClr val="tx1"/>
                </a:solidFill>
                <a:latin typeface="+mn-lt"/>
                <a:ea typeface="+mn-ea"/>
                <a:cs typeface="+mn-cs"/>
              </a:rPr>
              <a:t>2017 </a:t>
            </a:r>
            <a:r>
              <a:rPr lang="zh-CN" altLang="en-US" sz="1200" b="0" i="0" u="none" strike="noStrike" kern="1200" baseline="0" dirty="0" smtClean="0">
                <a:solidFill>
                  <a:schemeClr val="tx1"/>
                </a:solidFill>
                <a:latin typeface="+mn-lt"/>
                <a:ea typeface="+mn-ea"/>
                <a:cs typeface="+mn-cs"/>
              </a:rPr>
              <a:t>年一季度的涨跌情况。我们选取</a:t>
            </a:r>
            <a:r>
              <a:rPr lang="en-US" altLang="zh-CN" sz="1200" b="0" i="0" u="none" strike="noStrike" kern="1200" baseline="0" dirty="0" smtClean="0">
                <a:solidFill>
                  <a:schemeClr val="tx1"/>
                </a:solidFill>
                <a:latin typeface="+mn-lt"/>
                <a:ea typeface="+mn-ea"/>
                <a:cs typeface="+mn-cs"/>
              </a:rPr>
              <a:t>2016 </a:t>
            </a:r>
            <a:r>
              <a:rPr lang="zh-CN" altLang="en-US" sz="1200" b="0" i="0" u="none" strike="noStrike" kern="1200" baseline="0" dirty="0" smtClean="0">
                <a:solidFill>
                  <a:schemeClr val="tx1"/>
                </a:solidFill>
                <a:latin typeface="+mn-lt"/>
                <a:ea typeface="+mn-ea"/>
                <a:cs typeface="+mn-cs"/>
              </a:rPr>
              <a:t>年底截面期的</a:t>
            </a:r>
            <a:r>
              <a:rPr lang="en-US" altLang="zh-CN" sz="1200" b="0" i="0" u="none" strike="noStrike" kern="1200" baseline="0" dirty="0" smtClean="0">
                <a:solidFill>
                  <a:schemeClr val="tx1"/>
                </a:solidFill>
                <a:latin typeface="+mn-lt"/>
                <a:ea typeface="+mn-ea"/>
                <a:cs typeface="+mn-cs"/>
              </a:rPr>
              <a:t>EP </a:t>
            </a:r>
            <a:r>
              <a:rPr lang="zh-CN" altLang="en-US" sz="1200" b="0" i="0" u="none" strike="noStrike" kern="1200" baseline="0" dirty="0" smtClean="0">
                <a:solidFill>
                  <a:schemeClr val="tx1"/>
                </a:solidFill>
                <a:latin typeface="+mn-lt"/>
                <a:ea typeface="+mn-ea"/>
                <a:cs typeface="+mn-cs"/>
              </a:rPr>
              <a:t>因子（市盈率</a:t>
            </a:r>
            <a:r>
              <a:rPr lang="en-US" altLang="zh-CN" sz="1200" b="0" i="0" u="none" strike="noStrike" kern="1200" baseline="0" dirty="0" smtClean="0">
                <a:solidFill>
                  <a:schemeClr val="tx1"/>
                </a:solidFill>
                <a:latin typeface="+mn-lt"/>
                <a:ea typeface="+mn-ea"/>
                <a:cs typeface="+mn-cs"/>
              </a:rPr>
              <a:t>TTM </a:t>
            </a:r>
            <a:r>
              <a:rPr lang="zh-CN" altLang="en-US" sz="1200" b="0" i="0" u="none" strike="noStrike" kern="1200" baseline="0" dirty="0" smtClean="0">
                <a:solidFill>
                  <a:schemeClr val="tx1"/>
                </a:solidFill>
                <a:latin typeface="+mn-lt"/>
                <a:ea typeface="+mn-ea"/>
                <a:cs typeface="+mn-cs"/>
              </a:rPr>
              <a:t>取倒数）作为估值类因子，</a:t>
            </a:r>
            <a:r>
              <a:rPr lang="en-US" altLang="zh-CN" sz="1200" b="0" i="0" u="none" strike="noStrike" kern="1200" baseline="0" dirty="0" err="1" smtClean="0">
                <a:solidFill>
                  <a:schemeClr val="tx1"/>
                </a:solidFill>
                <a:latin typeface="+mn-lt"/>
                <a:ea typeface="+mn-ea"/>
                <a:cs typeface="+mn-cs"/>
              </a:rPr>
              <a:t>ROE_G_q</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因子（最近一期已公布财报摊薄净资产收益率）作为成长类因子，并且对两个因子做中位数去极值</a:t>
            </a:r>
          </a:p>
          <a:p>
            <a:r>
              <a:rPr lang="zh-CN" altLang="en-US" sz="1200" b="0" i="0" u="none" strike="noStrike" kern="1200" baseline="0" dirty="0" smtClean="0">
                <a:solidFill>
                  <a:schemeClr val="tx1"/>
                </a:solidFill>
                <a:latin typeface="+mn-lt"/>
                <a:ea typeface="+mn-ea"/>
                <a:cs typeface="+mn-cs"/>
              </a:rPr>
              <a:t>和标准化处理。同时我们对股票</a:t>
            </a:r>
            <a:r>
              <a:rPr lang="en-US" altLang="zh-CN" sz="1200" b="0" i="0" u="none" strike="noStrike" kern="1200" baseline="0" dirty="0" smtClean="0">
                <a:solidFill>
                  <a:schemeClr val="tx1"/>
                </a:solidFill>
                <a:latin typeface="+mn-lt"/>
                <a:ea typeface="+mn-ea"/>
                <a:cs typeface="+mn-cs"/>
              </a:rPr>
              <a:t>2017 </a:t>
            </a:r>
            <a:r>
              <a:rPr lang="zh-CN" altLang="en-US" sz="1200" b="0" i="0" u="none" strike="noStrike" kern="1200" baseline="0" dirty="0" smtClean="0">
                <a:solidFill>
                  <a:schemeClr val="tx1"/>
                </a:solidFill>
                <a:latin typeface="+mn-lt"/>
                <a:ea typeface="+mn-ea"/>
                <a:cs typeface="+mn-cs"/>
              </a:rPr>
              <a:t>年一季度的涨跌幅从高到低进行排序，选取前</a:t>
            </a:r>
            <a:r>
              <a:rPr lang="en-US" altLang="zh-CN" sz="1200" b="0" i="0" u="none" strike="noStrike" kern="1200" baseline="0" dirty="0" smtClean="0">
                <a:solidFill>
                  <a:schemeClr val="tx1"/>
                </a:solidFill>
                <a:latin typeface="+mn-lt"/>
                <a:ea typeface="+mn-ea"/>
                <a:cs typeface="+mn-cs"/>
              </a:rPr>
              <a:t>1/3</a:t>
            </a:r>
            <a:r>
              <a:rPr lang="zh-CN" altLang="en-US" sz="1200" b="0" i="0" u="none" strike="noStrike" kern="1200" baseline="0" dirty="0" smtClean="0">
                <a:solidFill>
                  <a:schemeClr val="tx1"/>
                </a:solidFill>
                <a:latin typeface="+mn-lt"/>
                <a:ea typeface="+mn-ea"/>
                <a:cs typeface="+mn-cs"/>
              </a:rPr>
              <a:t>作为训练集的正例，后</a:t>
            </a:r>
            <a:r>
              <a:rPr lang="en-US" altLang="zh-CN" sz="1200" b="0" i="0" u="none" strike="noStrike" kern="1200" baseline="0" dirty="0" smtClean="0">
                <a:solidFill>
                  <a:schemeClr val="tx1"/>
                </a:solidFill>
                <a:latin typeface="+mn-lt"/>
                <a:ea typeface="+mn-ea"/>
                <a:cs typeface="+mn-cs"/>
              </a:rPr>
              <a:t>1/3 </a:t>
            </a:r>
            <a:r>
              <a:rPr lang="zh-CN" altLang="en-US" sz="1200" b="0" i="0" u="none" strike="noStrike" kern="1200" baseline="0" dirty="0" smtClean="0">
                <a:solidFill>
                  <a:schemeClr val="tx1"/>
                </a:solidFill>
                <a:latin typeface="+mn-lt"/>
                <a:ea typeface="+mn-ea"/>
                <a:cs typeface="+mn-cs"/>
              </a:rPr>
              <a:t>作为反例，中间</a:t>
            </a:r>
            <a:r>
              <a:rPr lang="en-US" altLang="zh-CN" sz="1200" b="0" i="0" u="none" strike="noStrike" kern="1200" baseline="0" dirty="0" smtClean="0">
                <a:solidFill>
                  <a:schemeClr val="tx1"/>
                </a:solidFill>
                <a:latin typeface="+mn-lt"/>
                <a:ea typeface="+mn-ea"/>
                <a:cs typeface="+mn-cs"/>
              </a:rPr>
              <a:t>1/3 </a:t>
            </a:r>
            <a:r>
              <a:rPr lang="zh-CN" altLang="en-US" sz="1200" b="0" i="0" u="none" strike="noStrike" kern="1200" baseline="0" dirty="0" smtClean="0">
                <a:solidFill>
                  <a:schemeClr val="tx1"/>
                </a:solidFill>
                <a:latin typeface="+mn-lt"/>
                <a:ea typeface="+mn-ea"/>
                <a:cs typeface="+mn-cs"/>
              </a:rPr>
              <a:t>的股票不纳入训练集。因此训练集包含</a:t>
            </a:r>
            <a:r>
              <a:rPr lang="en-US" altLang="zh-CN" sz="1200" b="0" i="0" u="none" strike="noStrike" kern="1200" baseline="0" dirty="0" smtClean="0">
                <a:solidFill>
                  <a:schemeClr val="tx1"/>
                </a:solidFill>
                <a:latin typeface="+mn-lt"/>
                <a:ea typeface="+mn-ea"/>
                <a:cs typeface="+mn-cs"/>
              </a:rPr>
              <a:t>200 </a:t>
            </a:r>
            <a:r>
              <a:rPr lang="zh-CN" altLang="en-US" sz="1200" b="0" i="0" u="none" strike="noStrike" kern="1200" baseline="0" dirty="0" smtClean="0">
                <a:solidFill>
                  <a:schemeClr val="tx1"/>
                </a:solidFill>
                <a:latin typeface="+mn-lt"/>
                <a:ea typeface="+mn-ea"/>
                <a:cs typeface="+mn-cs"/>
              </a:rPr>
              <a:t>个股票的两个因子（</a:t>
            </a:r>
            <a:r>
              <a:rPr lang="en-US" altLang="zh-CN" sz="1200" b="0" i="0" u="none" strike="noStrike" kern="1200" baseline="0" dirty="0" smtClean="0">
                <a:solidFill>
                  <a:schemeClr val="tx1"/>
                </a:solidFill>
                <a:latin typeface="+mn-lt"/>
                <a:ea typeface="+mn-ea"/>
                <a:cs typeface="+mn-cs"/>
              </a:rPr>
              <a:t>M=2</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接下来我们对相同的训练集构建随机森林。随机森林中的决策数棵树设为</a:t>
            </a:r>
            <a:r>
              <a:rPr lang="en-US" altLang="zh-CN" sz="1200" b="0" i="0" u="none" strike="noStrike" kern="1200" baseline="0" dirty="0" smtClean="0">
                <a:solidFill>
                  <a:schemeClr val="tx1"/>
                </a:solidFill>
                <a:latin typeface="+mn-lt"/>
                <a:ea typeface="+mn-ea"/>
                <a:cs typeface="+mn-cs"/>
              </a:rPr>
              <a:t>50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N=50</a:t>
            </a:r>
            <a:r>
              <a:rPr lang="zh-CN" altLang="en-US" sz="1200" b="0" i="0" u="none" strike="noStrike" kern="1200" baseline="0" dirty="0" smtClean="0">
                <a:solidFill>
                  <a:schemeClr val="tx1"/>
                </a:solidFill>
                <a:latin typeface="+mn-lt"/>
                <a:ea typeface="+mn-ea"/>
                <a:cs typeface="+mn-cs"/>
              </a:rPr>
              <a:t>）。对于每棵决策树，首先进行行采样，从</a:t>
            </a:r>
            <a:r>
              <a:rPr lang="en-US" altLang="zh-CN" sz="1200" b="0" i="0" u="none" strike="noStrike" kern="1200" baseline="0" dirty="0" smtClean="0">
                <a:solidFill>
                  <a:schemeClr val="tx1"/>
                </a:solidFill>
                <a:latin typeface="+mn-lt"/>
                <a:ea typeface="+mn-ea"/>
                <a:cs typeface="+mn-cs"/>
              </a:rPr>
              <a:t>200 </a:t>
            </a:r>
            <a:r>
              <a:rPr lang="zh-CN" altLang="en-US" sz="1200" b="0" i="0" u="none" strike="noStrike" kern="1200" baseline="0" dirty="0" smtClean="0">
                <a:solidFill>
                  <a:schemeClr val="tx1"/>
                </a:solidFill>
                <a:latin typeface="+mn-lt"/>
                <a:ea typeface="+mn-ea"/>
                <a:cs typeface="+mn-cs"/>
              </a:rPr>
              <a:t>只股票中有放回地抽样</a:t>
            </a:r>
            <a:r>
              <a:rPr lang="en-US" altLang="zh-CN" sz="1200" b="0" i="0" u="none" strike="noStrike" kern="1200" baseline="0" dirty="0" smtClean="0">
                <a:solidFill>
                  <a:schemeClr val="tx1"/>
                </a:solidFill>
                <a:latin typeface="+mn-lt"/>
                <a:ea typeface="+mn-ea"/>
                <a:cs typeface="+mn-cs"/>
              </a:rPr>
              <a:t>200 </a:t>
            </a:r>
            <a:r>
              <a:rPr lang="zh-CN" altLang="en-US" sz="1200" b="0" i="0" u="none" strike="noStrike" kern="1200" baseline="0" dirty="0" smtClean="0">
                <a:solidFill>
                  <a:schemeClr val="tx1"/>
                </a:solidFill>
                <a:latin typeface="+mn-lt"/>
                <a:ea typeface="+mn-ea"/>
                <a:cs typeface="+mn-cs"/>
              </a:rPr>
              <a:t>次，生成一个</a:t>
            </a:r>
            <a:r>
              <a:rPr lang="en-US" altLang="zh-CN" sz="1200" b="0" i="0" u="none" strike="noStrike" kern="1200" baseline="0" dirty="0" smtClean="0">
                <a:solidFill>
                  <a:schemeClr val="tx1"/>
                </a:solidFill>
                <a:latin typeface="+mn-lt"/>
                <a:ea typeface="+mn-ea"/>
                <a:cs typeface="+mn-cs"/>
              </a:rPr>
              <a:t>Bootstrap</a:t>
            </a:r>
            <a:r>
              <a:rPr lang="zh-CN" altLang="en-US" sz="1200" b="0" i="0" u="none" strike="noStrike" kern="1200" baseline="0" dirty="0" smtClean="0">
                <a:solidFill>
                  <a:schemeClr val="tx1"/>
                </a:solidFill>
                <a:latin typeface="+mn-lt"/>
                <a:ea typeface="+mn-ea"/>
                <a:cs typeface="+mn-cs"/>
              </a:rPr>
              <a:t>数据集；随后进行列采样，从两个因子中随机选取一个因子（</a:t>
            </a:r>
            <a:r>
              <a:rPr lang="en-US" altLang="zh-CN" sz="1200" b="0" i="0" u="none" strike="noStrike" kern="1200" baseline="0" dirty="0" smtClean="0">
                <a:solidFill>
                  <a:schemeClr val="tx1"/>
                </a:solidFill>
                <a:latin typeface="+mn-lt"/>
                <a:ea typeface="+mn-ea"/>
                <a:cs typeface="+mn-cs"/>
              </a:rPr>
              <a:t>m=1</a:t>
            </a:r>
            <a:r>
              <a:rPr lang="zh-CN" altLang="en-US" sz="1200" b="0" i="0" u="none" strike="noStrike" kern="1200" baseline="0" dirty="0" smtClean="0">
                <a:solidFill>
                  <a:schemeClr val="tx1"/>
                </a:solidFill>
                <a:latin typeface="+mn-lt"/>
                <a:ea typeface="+mn-ea"/>
                <a:cs typeface="+mn-cs"/>
              </a:rPr>
              <a:t>）；最后以</a:t>
            </a:r>
            <a:r>
              <a:rPr lang="en-US" altLang="zh-CN" sz="1200" b="0" i="0" u="none" strike="noStrike" kern="1200" baseline="0" dirty="0" smtClean="0">
                <a:solidFill>
                  <a:schemeClr val="tx1"/>
                </a:solidFill>
                <a:latin typeface="+mn-lt"/>
                <a:ea typeface="+mn-ea"/>
                <a:cs typeface="+mn-cs"/>
              </a:rPr>
              <a:t>Bootstrap</a:t>
            </a:r>
          </a:p>
          <a:p>
            <a:r>
              <a:rPr lang="zh-CN" altLang="en-US" sz="1200" b="0" i="0" u="none" strike="noStrike" kern="1200" baseline="0" dirty="0" smtClean="0">
                <a:solidFill>
                  <a:schemeClr val="tx1"/>
                </a:solidFill>
                <a:latin typeface="+mn-lt"/>
                <a:ea typeface="+mn-ea"/>
                <a:cs typeface="+mn-cs"/>
              </a:rPr>
              <a:t>数据集的一个因子训练决策树。</a:t>
            </a:r>
          </a:p>
          <a:p>
            <a:r>
              <a:rPr lang="zh-CN" altLang="en-US" sz="1200" b="0" i="0" u="none" strike="noStrike" kern="1200" baseline="0" dirty="0" smtClean="0">
                <a:solidFill>
                  <a:schemeClr val="tx1"/>
                </a:solidFill>
                <a:latin typeface="+mn-lt"/>
                <a:ea typeface="+mn-ea"/>
                <a:cs typeface="+mn-cs"/>
              </a:rPr>
              <a:t>完成全部</a:t>
            </a:r>
            <a:r>
              <a:rPr lang="en-US" altLang="zh-CN" sz="1200" b="0" i="0" u="none" strike="noStrike" kern="1200" baseline="0" dirty="0" smtClean="0">
                <a:solidFill>
                  <a:schemeClr val="tx1"/>
                </a:solidFill>
                <a:latin typeface="+mn-lt"/>
                <a:ea typeface="+mn-ea"/>
                <a:cs typeface="+mn-cs"/>
              </a:rPr>
              <a:t>50 </a:t>
            </a:r>
            <a:r>
              <a:rPr lang="zh-CN" altLang="en-US" sz="1200" b="0" i="0" u="none" strike="noStrike" kern="1200" baseline="0" dirty="0" smtClean="0">
                <a:solidFill>
                  <a:schemeClr val="tx1"/>
                </a:solidFill>
                <a:latin typeface="+mn-lt"/>
                <a:ea typeface="+mn-ea"/>
                <a:cs typeface="+mn-cs"/>
              </a:rPr>
              <a:t>棵决策树训练后，以类似投票的方式进行组合。例如当</a:t>
            </a:r>
            <a:r>
              <a:rPr lang="en-US" altLang="zh-CN" sz="1200" b="0" i="0" u="none" strike="noStrike" kern="1200" baseline="0" dirty="0" smtClean="0">
                <a:solidFill>
                  <a:schemeClr val="tx1"/>
                </a:solidFill>
                <a:latin typeface="+mn-lt"/>
                <a:ea typeface="+mn-ea"/>
                <a:cs typeface="+mn-cs"/>
              </a:rPr>
              <a:t>EP </a:t>
            </a:r>
            <a:r>
              <a:rPr lang="zh-CN" altLang="en-US" sz="1200" b="0" i="0" u="none" strike="noStrike" kern="1200" baseline="0" dirty="0" smtClean="0">
                <a:solidFill>
                  <a:schemeClr val="tx1"/>
                </a:solidFill>
                <a:latin typeface="+mn-lt"/>
                <a:ea typeface="+mn-ea"/>
                <a:cs typeface="+mn-cs"/>
              </a:rPr>
              <a:t>因子𝑥</a:t>
            </a:r>
            <a:r>
              <a:rPr lang="en-US" altLang="zh-CN" sz="1200" b="0" i="0" u="none" strike="noStrike" kern="1200" baseline="0" dirty="0" smtClean="0">
                <a:solidFill>
                  <a:schemeClr val="tx1"/>
                </a:solidFill>
                <a:latin typeface="+mn-lt"/>
                <a:ea typeface="+mn-ea"/>
                <a:cs typeface="+mn-cs"/>
              </a:rPr>
              <a:t>1 = 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err="1" smtClean="0">
                <a:solidFill>
                  <a:schemeClr val="tx1"/>
                </a:solidFill>
                <a:latin typeface="+mn-lt"/>
                <a:ea typeface="+mn-ea"/>
                <a:cs typeface="+mn-cs"/>
              </a:rPr>
              <a:t>ROE_G_q</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因子𝑥</a:t>
            </a:r>
            <a:r>
              <a:rPr lang="en-US" altLang="zh-CN" sz="1200" b="0" i="0" u="none" strike="noStrike" kern="1200" baseline="0" dirty="0" smtClean="0">
                <a:solidFill>
                  <a:schemeClr val="tx1"/>
                </a:solidFill>
                <a:latin typeface="+mn-lt"/>
                <a:ea typeface="+mn-ea"/>
                <a:cs typeface="+mn-cs"/>
              </a:rPr>
              <a:t>2 = 0</a:t>
            </a:r>
            <a:r>
              <a:rPr lang="zh-CN" altLang="en-US" sz="1200" b="0" i="0" u="none" strike="noStrike" kern="1200" baseline="0" dirty="0" smtClean="0">
                <a:solidFill>
                  <a:schemeClr val="tx1"/>
                </a:solidFill>
                <a:latin typeface="+mn-lt"/>
                <a:ea typeface="+mn-ea"/>
                <a:cs typeface="+mn-cs"/>
              </a:rPr>
              <a:t>时，</a:t>
            </a:r>
            <a:r>
              <a:rPr lang="en-US" altLang="zh-CN" sz="1200" b="0" i="0" u="none" strike="noStrike" kern="1200" baseline="0" dirty="0" smtClean="0">
                <a:solidFill>
                  <a:schemeClr val="tx1"/>
                </a:solidFill>
                <a:latin typeface="+mn-lt"/>
                <a:ea typeface="+mn-ea"/>
                <a:cs typeface="+mn-cs"/>
              </a:rPr>
              <a:t>50 </a:t>
            </a:r>
            <a:r>
              <a:rPr lang="zh-CN" altLang="en-US" sz="1200" b="0" i="0" u="none" strike="noStrike" kern="1200" baseline="0" dirty="0" smtClean="0">
                <a:solidFill>
                  <a:schemeClr val="tx1"/>
                </a:solidFill>
                <a:latin typeface="+mn-lt"/>
                <a:ea typeface="+mn-ea"/>
                <a:cs typeface="+mn-cs"/>
              </a:rPr>
              <a:t>棵决策树中有</a:t>
            </a:r>
            <a:r>
              <a:rPr lang="en-US" altLang="zh-CN" sz="1200" b="0" i="0" u="none" strike="noStrike" kern="1200" baseline="0" dirty="0" smtClean="0">
                <a:solidFill>
                  <a:schemeClr val="tx1"/>
                </a:solidFill>
                <a:latin typeface="+mn-lt"/>
                <a:ea typeface="+mn-ea"/>
                <a:cs typeface="+mn-cs"/>
              </a:rPr>
              <a:t>49 </a:t>
            </a:r>
            <a:r>
              <a:rPr lang="zh-CN" altLang="en-US" sz="1200" b="0" i="0" u="none" strike="noStrike" kern="1200" baseline="0" dirty="0" smtClean="0">
                <a:solidFill>
                  <a:schemeClr val="tx1"/>
                </a:solidFill>
                <a:latin typeface="+mn-lt"/>
                <a:ea typeface="+mn-ea"/>
                <a:cs typeface="+mn-cs"/>
              </a:rPr>
              <a:t>棵判断为上涨，</a:t>
            </a:r>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棵判断为下跌，属于“涨” 类别的概率为</a:t>
            </a:r>
            <a:r>
              <a:rPr lang="en-US" altLang="zh-CN" sz="1200" b="0" i="0" u="none" strike="noStrike" kern="1200" baseline="0" dirty="0" smtClean="0">
                <a:solidFill>
                  <a:schemeClr val="tx1"/>
                </a:solidFill>
                <a:latin typeface="+mn-lt"/>
                <a:ea typeface="+mn-ea"/>
                <a:cs typeface="+mn-cs"/>
              </a:rPr>
              <a:t>49⁄50 = 0.98 &gt; 0.5</a:t>
            </a:r>
            <a:r>
              <a:rPr lang="zh-CN" altLang="en-US" sz="1200" b="0" i="0" u="none" strike="noStrike" kern="1200" baseline="0" dirty="0" smtClean="0">
                <a:solidFill>
                  <a:schemeClr val="tx1"/>
                </a:solidFill>
                <a:latin typeface="+mn-lt"/>
                <a:ea typeface="+mn-ea"/>
                <a:cs typeface="+mn-cs"/>
              </a:rPr>
              <a:t>，因此随机森林最终判断为“涨”</a:t>
            </a:r>
            <a:endParaRPr lang="zh-CN" altLang="en-US" dirty="0"/>
          </a:p>
        </p:txBody>
      </p:sp>
      <p:sp>
        <p:nvSpPr>
          <p:cNvPr id="4" name="灯片编号占位符 3"/>
          <p:cNvSpPr>
            <a:spLocks noGrp="1"/>
          </p:cNvSpPr>
          <p:nvPr>
            <p:ph type="sldNum" sz="quarter" idx="10"/>
          </p:nvPr>
        </p:nvSpPr>
        <p:spPr/>
        <p:txBody>
          <a:bodyPr/>
          <a:lstStyle/>
          <a:p>
            <a:fld id="{62D7CA3F-C68A-41EB-BEED-607B40AAA769}" type="slidenum">
              <a:rPr lang="zh-CN" altLang="en-US" smtClean="0"/>
              <a:t>28</a:t>
            </a:fld>
            <a:endParaRPr lang="zh-CN" altLang="en-US"/>
          </a:p>
        </p:txBody>
      </p:sp>
    </p:spTree>
    <p:extLst>
      <p:ext uri="{BB962C8B-B14F-4D97-AF65-F5344CB8AC3E}">
        <p14:creationId xmlns:p14="http://schemas.microsoft.com/office/powerpoint/2010/main" val="3148594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框 1"/>
          <p:cNvSpPr txBox="1"/>
          <p:nvPr userDrawn="1"/>
        </p:nvSpPr>
        <p:spPr>
          <a:xfrm>
            <a:off x="1588" y="0"/>
            <a:ext cx="9144000" cy="4176000"/>
          </a:xfrm>
          <a:prstGeom prst="rect">
            <a:avLst/>
          </a:prstGeom>
          <a:solidFill>
            <a:srgbClr val="44546A"/>
          </a:solidFill>
        </p:spPr>
        <p:txBody>
          <a:bodyPr wrap="square" rtlCol="0">
            <a:spAutoFit/>
          </a:bodyPr>
          <a:lstStyle/>
          <a:p>
            <a:endParaRPr lang="zh-CN" altLang="en-US" dirty="0"/>
          </a:p>
        </p:txBody>
      </p:sp>
      <p:sp>
        <p:nvSpPr>
          <p:cNvPr id="8" name="文本框 32"/>
          <p:cNvSpPr txBox="1"/>
          <p:nvPr userDrawn="1"/>
        </p:nvSpPr>
        <p:spPr>
          <a:xfrm>
            <a:off x="73856" y="52358"/>
            <a:ext cx="3418024"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专业 </a:t>
            </a: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创新 </a:t>
            </a:r>
            <a:r>
              <a:rPr lang="en-US" altLang="zh-CN"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增值</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34386" y="13834"/>
            <a:ext cx="2209615" cy="703016"/>
          </a:xfrm>
          <a:prstGeom prst="rect">
            <a:avLst/>
          </a:prstGeom>
        </p:spPr>
      </p:pic>
      <p:sp>
        <p:nvSpPr>
          <p:cNvPr id="10" name="Shape 9581"/>
          <p:cNvSpPr/>
          <p:nvPr userDrawn="1"/>
        </p:nvSpPr>
        <p:spPr>
          <a:xfrm>
            <a:off x="528803" y="607681"/>
            <a:ext cx="688737" cy="3024570"/>
          </a:xfrm>
          <a:custGeom>
            <a:avLst/>
            <a:gdLst/>
            <a:ahLst/>
            <a:cxnLst>
              <a:cxn ang="0">
                <a:pos x="wd2" y="hd2"/>
              </a:cxn>
              <a:cxn ang="5400000">
                <a:pos x="wd2" y="hd2"/>
              </a:cxn>
              <a:cxn ang="10800000">
                <a:pos x="wd2" y="hd2"/>
              </a:cxn>
              <a:cxn ang="16200000">
                <a:pos x="wd2" y="hd2"/>
              </a:cxn>
            </a:cxnLst>
            <a:rect l="0" t="0" r="r" b="b"/>
            <a:pathLst>
              <a:path w="21244" h="21347" extrusionOk="0">
                <a:moveTo>
                  <a:pt x="19215" y="6579"/>
                </a:moveTo>
                <a:cubicBezTo>
                  <a:pt x="19290" y="6337"/>
                  <a:pt x="20871" y="5071"/>
                  <a:pt x="20946" y="4810"/>
                </a:cubicBezTo>
                <a:cubicBezTo>
                  <a:pt x="21021" y="4550"/>
                  <a:pt x="21473" y="3749"/>
                  <a:pt x="21097" y="3470"/>
                </a:cubicBezTo>
                <a:cubicBezTo>
                  <a:pt x="20720" y="3172"/>
                  <a:pt x="18463" y="3265"/>
                  <a:pt x="18463" y="3265"/>
                </a:cubicBezTo>
                <a:cubicBezTo>
                  <a:pt x="18463" y="3265"/>
                  <a:pt x="17936" y="2967"/>
                  <a:pt x="16882" y="2892"/>
                </a:cubicBezTo>
                <a:cubicBezTo>
                  <a:pt x="15753" y="2818"/>
                  <a:pt x="17108" y="2464"/>
                  <a:pt x="15904" y="2278"/>
                </a:cubicBezTo>
                <a:cubicBezTo>
                  <a:pt x="15151" y="2147"/>
                  <a:pt x="15377" y="1477"/>
                  <a:pt x="15076" y="1216"/>
                </a:cubicBezTo>
                <a:cubicBezTo>
                  <a:pt x="14850" y="956"/>
                  <a:pt x="14173" y="416"/>
                  <a:pt x="13495" y="192"/>
                </a:cubicBezTo>
                <a:cubicBezTo>
                  <a:pt x="12743" y="-50"/>
                  <a:pt x="11313" y="81"/>
                  <a:pt x="11313" y="81"/>
                </a:cubicBezTo>
                <a:cubicBezTo>
                  <a:pt x="8001" y="-236"/>
                  <a:pt x="6345" y="453"/>
                  <a:pt x="6044" y="825"/>
                </a:cubicBezTo>
                <a:cubicBezTo>
                  <a:pt x="5819" y="1198"/>
                  <a:pt x="6571" y="1887"/>
                  <a:pt x="5668" y="2371"/>
                </a:cubicBezTo>
                <a:cubicBezTo>
                  <a:pt x="4840" y="2836"/>
                  <a:pt x="6722" y="3004"/>
                  <a:pt x="5593" y="3283"/>
                </a:cubicBezTo>
                <a:cubicBezTo>
                  <a:pt x="4389" y="3544"/>
                  <a:pt x="5442" y="3637"/>
                  <a:pt x="4313" y="3767"/>
                </a:cubicBezTo>
                <a:cubicBezTo>
                  <a:pt x="3260" y="3879"/>
                  <a:pt x="2883" y="3935"/>
                  <a:pt x="2883" y="4177"/>
                </a:cubicBezTo>
                <a:cubicBezTo>
                  <a:pt x="2883" y="4419"/>
                  <a:pt x="1980" y="5052"/>
                  <a:pt x="1529" y="5611"/>
                </a:cubicBezTo>
                <a:cubicBezTo>
                  <a:pt x="1002" y="6170"/>
                  <a:pt x="475" y="6374"/>
                  <a:pt x="174" y="6579"/>
                </a:cubicBezTo>
                <a:cubicBezTo>
                  <a:pt x="-127" y="6803"/>
                  <a:pt x="24" y="6877"/>
                  <a:pt x="174" y="6989"/>
                </a:cubicBezTo>
                <a:cubicBezTo>
                  <a:pt x="325" y="7082"/>
                  <a:pt x="400" y="7101"/>
                  <a:pt x="400" y="7436"/>
                </a:cubicBezTo>
                <a:cubicBezTo>
                  <a:pt x="400" y="7790"/>
                  <a:pt x="2733" y="7845"/>
                  <a:pt x="2733" y="7845"/>
                </a:cubicBezTo>
                <a:cubicBezTo>
                  <a:pt x="2733" y="7845"/>
                  <a:pt x="2883" y="8162"/>
                  <a:pt x="2883" y="8460"/>
                </a:cubicBezTo>
                <a:cubicBezTo>
                  <a:pt x="2883" y="8739"/>
                  <a:pt x="2131" y="9558"/>
                  <a:pt x="1980" y="9782"/>
                </a:cubicBezTo>
                <a:cubicBezTo>
                  <a:pt x="1830" y="10005"/>
                  <a:pt x="2507" y="9931"/>
                  <a:pt x="2507" y="9931"/>
                </a:cubicBezTo>
                <a:cubicBezTo>
                  <a:pt x="2507" y="9931"/>
                  <a:pt x="2507" y="10173"/>
                  <a:pt x="2357" y="10527"/>
                </a:cubicBezTo>
                <a:cubicBezTo>
                  <a:pt x="2131" y="10881"/>
                  <a:pt x="1905" y="13245"/>
                  <a:pt x="1905" y="13897"/>
                </a:cubicBezTo>
                <a:cubicBezTo>
                  <a:pt x="1905" y="14549"/>
                  <a:pt x="1604" y="15443"/>
                  <a:pt x="1905" y="15443"/>
                </a:cubicBezTo>
                <a:cubicBezTo>
                  <a:pt x="2281" y="15443"/>
                  <a:pt x="3410" y="15461"/>
                  <a:pt x="3410" y="15461"/>
                </a:cubicBezTo>
                <a:cubicBezTo>
                  <a:pt x="3410" y="15461"/>
                  <a:pt x="3260" y="15890"/>
                  <a:pt x="3335" y="16430"/>
                </a:cubicBezTo>
                <a:cubicBezTo>
                  <a:pt x="3410" y="16951"/>
                  <a:pt x="5141" y="18645"/>
                  <a:pt x="5518" y="19055"/>
                </a:cubicBezTo>
                <a:cubicBezTo>
                  <a:pt x="5819" y="19483"/>
                  <a:pt x="5743" y="19856"/>
                  <a:pt x="5141" y="20079"/>
                </a:cubicBezTo>
                <a:cubicBezTo>
                  <a:pt x="4614" y="20303"/>
                  <a:pt x="4163" y="20582"/>
                  <a:pt x="3184" y="20750"/>
                </a:cubicBezTo>
                <a:cubicBezTo>
                  <a:pt x="2206" y="20936"/>
                  <a:pt x="1830" y="21010"/>
                  <a:pt x="1980" y="21178"/>
                </a:cubicBezTo>
                <a:cubicBezTo>
                  <a:pt x="2131" y="21327"/>
                  <a:pt x="3335" y="21290"/>
                  <a:pt x="5141" y="21271"/>
                </a:cubicBezTo>
                <a:cubicBezTo>
                  <a:pt x="6948" y="21252"/>
                  <a:pt x="6722" y="20973"/>
                  <a:pt x="6948" y="20843"/>
                </a:cubicBezTo>
                <a:cubicBezTo>
                  <a:pt x="7173" y="20712"/>
                  <a:pt x="8001" y="20377"/>
                  <a:pt x="8001" y="20377"/>
                </a:cubicBezTo>
                <a:cubicBezTo>
                  <a:pt x="8001" y="20377"/>
                  <a:pt x="8227" y="20433"/>
                  <a:pt x="8227" y="20582"/>
                </a:cubicBezTo>
                <a:cubicBezTo>
                  <a:pt x="8227" y="20750"/>
                  <a:pt x="7926" y="21010"/>
                  <a:pt x="7926" y="21010"/>
                </a:cubicBezTo>
                <a:cubicBezTo>
                  <a:pt x="8679" y="21010"/>
                  <a:pt x="8679" y="21010"/>
                  <a:pt x="8679" y="21010"/>
                </a:cubicBezTo>
                <a:cubicBezTo>
                  <a:pt x="8679" y="21010"/>
                  <a:pt x="8904" y="20992"/>
                  <a:pt x="8829" y="20843"/>
                </a:cubicBezTo>
                <a:cubicBezTo>
                  <a:pt x="8754" y="20694"/>
                  <a:pt x="9130" y="20358"/>
                  <a:pt x="9431" y="20079"/>
                </a:cubicBezTo>
                <a:cubicBezTo>
                  <a:pt x="9807" y="19781"/>
                  <a:pt x="9130" y="19446"/>
                  <a:pt x="8679" y="19316"/>
                </a:cubicBezTo>
                <a:cubicBezTo>
                  <a:pt x="8302" y="19204"/>
                  <a:pt x="8453" y="18552"/>
                  <a:pt x="8528" y="17901"/>
                </a:cubicBezTo>
                <a:cubicBezTo>
                  <a:pt x="8679" y="17249"/>
                  <a:pt x="8829" y="16541"/>
                  <a:pt x="8528" y="16243"/>
                </a:cubicBezTo>
                <a:cubicBezTo>
                  <a:pt x="8302" y="15927"/>
                  <a:pt x="7926" y="15517"/>
                  <a:pt x="7926" y="15517"/>
                </a:cubicBezTo>
                <a:cubicBezTo>
                  <a:pt x="12442" y="15610"/>
                  <a:pt x="12442" y="15610"/>
                  <a:pt x="12442" y="15610"/>
                </a:cubicBezTo>
                <a:cubicBezTo>
                  <a:pt x="12442" y="15610"/>
                  <a:pt x="12592" y="15834"/>
                  <a:pt x="12592" y="16318"/>
                </a:cubicBezTo>
                <a:cubicBezTo>
                  <a:pt x="12592" y="16821"/>
                  <a:pt x="12592" y="17156"/>
                  <a:pt x="12592" y="17956"/>
                </a:cubicBezTo>
                <a:cubicBezTo>
                  <a:pt x="12592" y="18738"/>
                  <a:pt x="12291" y="19036"/>
                  <a:pt x="11915" y="19334"/>
                </a:cubicBezTo>
                <a:cubicBezTo>
                  <a:pt x="11614" y="19651"/>
                  <a:pt x="11840" y="19874"/>
                  <a:pt x="11463" y="20172"/>
                </a:cubicBezTo>
                <a:cubicBezTo>
                  <a:pt x="11087" y="20489"/>
                  <a:pt x="10410" y="20712"/>
                  <a:pt x="10033" y="20880"/>
                </a:cubicBezTo>
                <a:cubicBezTo>
                  <a:pt x="9582" y="21047"/>
                  <a:pt x="9431" y="21327"/>
                  <a:pt x="11012" y="21345"/>
                </a:cubicBezTo>
                <a:cubicBezTo>
                  <a:pt x="12667" y="21364"/>
                  <a:pt x="14624" y="21178"/>
                  <a:pt x="14624" y="20992"/>
                </a:cubicBezTo>
                <a:cubicBezTo>
                  <a:pt x="14624" y="20824"/>
                  <a:pt x="14775" y="20601"/>
                  <a:pt x="15302" y="20321"/>
                </a:cubicBezTo>
                <a:cubicBezTo>
                  <a:pt x="15904" y="20023"/>
                  <a:pt x="15377" y="19781"/>
                  <a:pt x="15226" y="19670"/>
                </a:cubicBezTo>
                <a:cubicBezTo>
                  <a:pt x="15001" y="19539"/>
                  <a:pt x="15076" y="19409"/>
                  <a:pt x="15076" y="19185"/>
                </a:cubicBezTo>
                <a:cubicBezTo>
                  <a:pt x="15076" y="18962"/>
                  <a:pt x="15904" y="18217"/>
                  <a:pt x="16807" y="17398"/>
                </a:cubicBezTo>
                <a:cubicBezTo>
                  <a:pt x="17710" y="16578"/>
                  <a:pt x="17484" y="15629"/>
                  <a:pt x="17484" y="15629"/>
                </a:cubicBezTo>
                <a:cubicBezTo>
                  <a:pt x="18162" y="15629"/>
                  <a:pt x="18162" y="15629"/>
                  <a:pt x="18162" y="15629"/>
                </a:cubicBezTo>
                <a:cubicBezTo>
                  <a:pt x="18162" y="15629"/>
                  <a:pt x="18237" y="14418"/>
                  <a:pt x="18764" y="13190"/>
                </a:cubicBezTo>
                <a:cubicBezTo>
                  <a:pt x="19290" y="11942"/>
                  <a:pt x="18538" y="10657"/>
                  <a:pt x="18538" y="10303"/>
                </a:cubicBezTo>
                <a:cubicBezTo>
                  <a:pt x="18538" y="9950"/>
                  <a:pt x="19065" y="9801"/>
                  <a:pt x="19817" y="9726"/>
                </a:cubicBezTo>
                <a:cubicBezTo>
                  <a:pt x="20645" y="9633"/>
                  <a:pt x="20720" y="9596"/>
                  <a:pt x="20344" y="9261"/>
                </a:cubicBezTo>
                <a:cubicBezTo>
                  <a:pt x="19893" y="8925"/>
                  <a:pt x="19290" y="8125"/>
                  <a:pt x="19290" y="8125"/>
                </a:cubicBezTo>
                <a:cubicBezTo>
                  <a:pt x="19290" y="8125"/>
                  <a:pt x="19215" y="8013"/>
                  <a:pt x="18764" y="7659"/>
                </a:cubicBezTo>
                <a:cubicBezTo>
                  <a:pt x="18237" y="7324"/>
                  <a:pt x="18237" y="6989"/>
                  <a:pt x="18237" y="6989"/>
                </a:cubicBezTo>
                <a:cubicBezTo>
                  <a:pt x="18237" y="6989"/>
                  <a:pt x="19140" y="6803"/>
                  <a:pt x="19215" y="6579"/>
                </a:cubicBezTo>
                <a:close/>
                <a:moveTo>
                  <a:pt x="7550" y="8181"/>
                </a:moveTo>
                <a:cubicBezTo>
                  <a:pt x="8152" y="7845"/>
                  <a:pt x="8152" y="7845"/>
                  <a:pt x="8152" y="7845"/>
                </a:cubicBezTo>
                <a:cubicBezTo>
                  <a:pt x="8453" y="8181"/>
                  <a:pt x="8453" y="8181"/>
                  <a:pt x="8453" y="8181"/>
                </a:cubicBezTo>
                <a:lnTo>
                  <a:pt x="7550" y="8181"/>
                </a:lnTo>
                <a:close/>
                <a:moveTo>
                  <a:pt x="12517" y="3730"/>
                </a:moveTo>
                <a:cubicBezTo>
                  <a:pt x="11764" y="4047"/>
                  <a:pt x="10485" y="4605"/>
                  <a:pt x="10033" y="5071"/>
                </a:cubicBezTo>
                <a:cubicBezTo>
                  <a:pt x="9506" y="5518"/>
                  <a:pt x="8679" y="6170"/>
                  <a:pt x="8679" y="6170"/>
                </a:cubicBezTo>
                <a:cubicBezTo>
                  <a:pt x="8679" y="6170"/>
                  <a:pt x="8603" y="6058"/>
                  <a:pt x="8528" y="5890"/>
                </a:cubicBezTo>
                <a:cubicBezTo>
                  <a:pt x="8453" y="5723"/>
                  <a:pt x="8453" y="4922"/>
                  <a:pt x="8453" y="4550"/>
                </a:cubicBezTo>
                <a:cubicBezTo>
                  <a:pt x="8453" y="4177"/>
                  <a:pt x="8528" y="3861"/>
                  <a:pt x="8302" y="3842"/>
                </a:cubicBezTo>
                <a:cubicBezTo>
                  <a:pt x="8001" y="3805"/>
                  <a:pt x="7550" y="3581"/>
                  <a:pt x="7550" y="3581"/>
                </a:cubicBezTo>
                <a:cubicBezTo>
                  <a:pt x="9205" y="3023"/>
                  <a:pt x="9205" y="3023"/>
                  <a:pt x="9205" y="3023"/>
                </a:cubicBezTo>
                <a:cubicBezTo>
                  <a:pt x="8679" y="3823"/>
                  <a:pt x="9582" y="3674"/>
                  <a:pt x="9958" y="3916"/>
                </a:cubicBezTo>
                <a:cubicBezTo>
                  <a:pt x="10259" y="4158"/>
                  <a:pt x="9883" y="4773"/>
                  <a:pt x="10109" y="4475"/>
                </a:cubicBezTo>
                <a:cubicBezTo>
                  <a:pt x="10259" y="4196"/>
                  <a:pt x="10861" y="4177"/>
                  <a:pt x="11313" y="3898"/>
                </a:cubicBezTo>
                <a:cubicBezTo>
                  <a:pt x="11840" y="3618"/>
                  <a:pt x="10334" y="3414"/>
                  <a:pt x="10334" y="3414"/>
                </a:cubicBezTo>
                <a:cubicBezTo>
                  <a:pt x="10334" y="3414"/>
                  <a:pt x="11162" y="3339"/>
                  <a:pt x="11840" y="3190"/>
                </a:cubicBezTo>
                <a:cubicBezTo>
                  <a:pt x="12592" y="3023"/>
                  <a:pt x="13571" y="2818"/>
                  <a:pt x="13571" y="2818"/>
                </a:cubicBezTo>
                <a:cubicBezTo>
                  <a:pt x="14097" y="3041"/>
                  <a:pt x="14097" y="3041"/>
                  <a:pt x="14097" y="3041"/>
                </a:cubicBezTo>
                <a:cubicBezTo>
                  <a:pt x="14097" y="3041"/>
                  <a:pt x="13270" y="3414"/>
                  <a:pt x="12517" y="3730"/>
                </a:cubicBezTo>
                <a:close/>
              </a:path>
            </a:pathLst>
          </a:custGeom>
          <a:solidFill>
            <a:schemeClr val="bg1">
              <a:lumMod val="95000"/>
            </a:schemeClr>
          </a:solidFill>
          <a:ln w="12700">
            <a:solidFill>
              <a:schemeClr val="bg1"/>
            </a:solidFill>
            <a:miter lim="400000"/>
          </a:ln>
        </p:spPr>
        <p:txBody>
          <a:bodyPr lIns="0" tIns="0" rIns="0" bIns="0"/>
          <a:lstStyle/>
          <a:p>
            <a:pPr defTabSz="685748">
              <a:defRPr sz="2400"/>
            </a:pPr>
            <a:endParaRPr kern="0">
              <a:solidFill>
                <a:sysClr val="windowText" lastClr="000000"/>
              </a:solidFill>
              <a:uFill>
                <a:solidFill/>
              </a:uFill>
              <a:cs typeface="Calibri"/>
              <a:sym typeface="Calibri"/>
            </a:endParaRPr>
          </a:p>
        </p:txBody>
      </p:sp>
      <p:sp>
        <p:nvSpPr>
          <p:cNvPr id="11" name="Shape 9582"/>
          <p:cNvSpPr/>
          <p:nvPr userDrawn="1"/>
        </p:nvSpPr>
        <p:spPr>
          <a:xfrm>
            <a:off x="1312112" y="448542"/>
            <a:ext cx="941511" cy="3201046"/>
          </a:xfrm>
          <a:custGeom>
            <a:avLst/>
            <a:gdLst/>
            <a:ahLst/>
            <a:cxnLst>
              <a:cxn ang="0">
                <a:pos x="wd2" y="hd2"/>
              </a:cxn>
              <a:cxn ang="5400000">
                <a:pos x="wd2" y="hd2"/>
              </a:cxn>
              <a:cxn ang="10800000">
                <a:pos x="wd2" y="hd2"/>
              </a:cxn>
              <a:cxn ang="16200000">
                <a:pos x="wd2" y="hd2"/>
              </a:cxn>
            </a:cxnLst>
            <a:rect l="0" t="0" r="r" b="b"/>
            <a:pathLst>
              <a:path w="21481" h="21536" extrusionOk="0">
                <a:moveTo>
                  <a:pt x="21208" y="9140"/>
                </a:moveTo>
                <a:cubicBezTo>
                  <a:pt x="21544" y="8872"/>
                  <a:pt x="21600" y="8408"/>
                  <a:pt x="21208" y="8283"/>
                </a:cubicBezTo>
                <a:cubicBezTo>
                  <a:pt x="20817" y="8140"/>
                  <a:pt x="21432" y="7373"/>
                  <a:pt x="21040" y="6783"/>
                </a:cubicBezTo>
                <a:cubicBezTo>
                  <a:pt x="20705" y="6194"/>
                  <a:pt x="20425" y="5266"/>
                  <a:pt x="20369" y="4766"/>
                </a:cubicBezTo>
                <a:cubicBezTo>
                  <a:pt x="20369" y="4266"/>
                  <a:pt x="20257" y="3909"/>
                  <a:pt x="18242" y="3749"/>
                </a:cubicBezTo>
                <a:cubicBezTo>
                  <a:pt x="16899" y="3642"/>
                  <a:pt x="15780" y="3517"/>
                  <a:pt x="15053" y="3410"/>
                </a:cubicBezTo>
                <a:cubicBezTo>
                  <a:pt x="15053" y="3410"/>
                  <a:pt x="14269" y="3195"/>
                  <a:pt x="14102" y="2999"/>
                </a:cubicBezTo>
                <a:cubicBezTo>
                  <a:pt x="14046" y="2838"/>
                  <a:pt x="14046" y="2678"/>
                  <a:pt x="14046" y="2588"/>
                </a:cubicBezTo>
                <a:cubicBezTo>
                  <a:pt x="14158" y="2428"/>
                  <a:pt x="14158" y="2303"/>
                  <a:pt x="14158" y="2214"/>
                </a:cubicBezTo>
                <a:cubicBezTo>
                  <a:pt x="14158" y="2106"/>
                  <a:pt x="14773" y="2249"/>
                  <a:pt x="14885" y="2071"/>
                </a:cubicBezTo>
                <a:cubicBezTo>
                  <a:pt x="15053" y="1910"/>
                  <a:pt x="15165" y="1517"/>
                  <a:pt x="15053" y="1500"/>
                </a:cubicBezTo>
                <a:cubicBezTo>
                  <a:pt x="14941" y="1464"/>
                  <a:pt x="14829" y="1464"/>
                  <a:pt x="14717" y="1464"/>
                </a:cubicBezTo>
                <a:cubicBezTo>
                  <a:pt x="14717" y="1410"/>
                  <a:pt x="14829" y="1053"/>
                  <a:pt x="14717" y="678"/>
                </a:cubicBezTo>
                <a:cubicBezTo>
                  <a:pt x="14661" y="321"/>
                  <a:pt x="13542" y="36"/>
                  <a:pt x="11472" y="0"/>
                </a:cubicBezTo>
                <a:cubicBezTo>
                  <a:pt x="10296" y="0"/>
                  <a:pt x="8953" y="286"/>
                  <a:pt x="8785" y="678"/>
                </a:cubicBezTo>
                <a:cubicBezTo>
                  <a:pt x="8618" y="1071"/>
                  <a:pt x="8674" y="1607"/>
                  <a:pt x="8674" y="1607"/>
                </a:cubicBezTo>
                <a:cubicBezTo>
                  <a:pt x="8674" y="1607"/>
                  <a:pt x="8282" y="1874"/>
                  <a:pt x="8618" y="2089"/>
                </a:cubicBezTo>
                <a:cubicBezTo>
                  <a:pt x="8953" y="2303"/>
                  <a:pt x="9737" y="2249"/>
                  <a:pt x="9737" y="2249"/>
                </a:cubicBezTo>
                <a:cubicBezTo>
                  <a:pt x="9737" y="2249"/>
                  <a:pt x="9905" y="2588"/>
                  <a:pt x="9905" y="2767"/>
                </a:cubicBezTo>
                <a:cubicBezTo>
                  <a:pt x="9905" y="2856"/>
                  <a:pt x="9905" y="2928"/>
                  <a:pt x="9849" y="2981"/>
                </a:cubicBezTo>
                <a:cubicBezTo>
                  <a:pt x="9849" y="2981"/>
                  <a:pt x="9849" y="2981"/>
                  <a:pt x="9849" y="2981"/>
                </a:cubicBezTo>
                <a:cubicBezTo>
                  <a:pt x="9849" y="2981"/>
                  <a:pt x="9905" y="2981"/>
                  <a:pt x="9905" y="2981"/>
                </a:cubicBezTo>
                <a:cubicBezTo>
                  <a:pt x="9849" y="2981"/>
                  <a:pt x="9849" y="2981"/>
                  <a:pt x="9849" y="2981"/>
                </a:cubicBezTo>
                <a:cubicBezTo>
                  <a:pt x="9849" y="2981"/>
                  <a:pt x="9177" y="3249"/>
                  <a:pt x="8730" y="3320"/>
                </a:cubicBezTo>
                <a:cubicBezTo>
                  <a:pt x="8002" y="3427"/>
                  <a:pt x="6883" y="3570"/>
                  <a:pt x="5988" y="3660"/>
                </a:cubicBezTo>
                <a:cubicBezTo>
                  <a:pt x="5820" y="3677"/>
                  <a:pt x="5708" y="3677"/>
                  <a:pt x="5540" y="3695"/>
                </a:cubicBezTo>
                <a:cubicBezTo>
                  <a:pt x="4477" y="3802"/>
                  <a:pt x="3637" y="3892"/>
                  <a:pt x="3637" y="4356"/>
                </a:cubicBezTo>
                <a:cubicBezTo>
                  <a:pt x="3581" y="4891"/>
                  <a:pt x="3413" y="5909"/>
                  <a:pt x="3190" y="6605"/>
                </a:cubicBezTo>
                <a:cubicBezTo>
                  <a:pt x="2966" y="7283"/>
                  <a:pt x="2294" y="8747"/>
                  <a:pt x="2294" y="9211"/>
                </a:cubicBezTo>
                <a:cubicBezTo>
                  <a:pt x="2238" y="9675"/>
                  <a:pt x="2070" y="10675"/>
                  <a:pt x="2126" y="10782"/>
                </a:cubicBezTo>
                <a:cubicBezTo>
                  <a:pt x="2126" y="10871"/>
                  <a:pt x="2350" y="10871"/>
                  <a:pt x="2350" y="10979"/>
                </a:cubicBezTo>
                <a:cubicBezTo>
                  <a:pt x="2406" y="10925"/>
                  <a:pt x="2686" y="10675"/>
                  <a:pt x="3805" y="10675"/>
                </a:cubicBezTo>
                <a:cubicBezTo>
                  <a:pt x="5036" y="10675"/>
                  <a:pt x="5036" y="10961"/>
                  <a:pt x="5036" y="10961"/>
                </a:cubicBezTo>
                <a:cubicBezTo>
                  <a:pt x="4645" y="10836"/>
                  <a:pt x="4645" y="10836"/>
                  <a:pt x="3805" y="10836"/>
                </a:cubicBezTo>
                <a:cubicBezTo>
                  <a:pt x="3022" y="10818"/>
                  <a:pt x="2406" y="10961"/>
                  <a:pt x="2350" y="10979"/>
                </a:cubicBezTo>
                <a:cubicBezTo>
                  <a:pt x="2350" y="10996"/>
                  <a:pt x="2350" y="11032"/>
                  <a:pt x="2294" y="11050"/>
                </a:cubicBezTo>
                <a:cubicBezTo>
                  <a:pt x="2182" y="11246"/>
                  <a:pt x="2182" y="11407"/>
                  <a:pt x="2518" y="11532"/>
                </a:cubicBezTo>
                <a:cubicBezTo>
                  <a:pt x="2798" y="11657"/>
                  <a:pt x="2630" y="11818"/>
                  <a:pt x="2630" y="11818"/>
                </a:cubicBezTo>
                <a:cubicBezTo>
                  <a:pt x="0" y="11782"/>
                  <a:pt x="0" y="11782"/>
                  <a:pt x="0" y="11782"/>
                </a:cubicBezTo>
                <a:cubicBezTo>
                  <a:pt x="168" y="15156"/>
                  <a:pt x="168" y="15156"/>
                  <a:pt x="168" y="15156"/>
                </a:cubicBezTo>
                <a:cubicBezTo>
                  <a:pt x="4365" y="16191"/>
                  <a:pt x="4365" y="16191"/>
                  <a:pt x="4365" y="16191"/>
                </a:cubicBezTo>
                <a:cubicBezTo>
                  <a:pt x="4365" y="16191"/>
                  <a:pt x="4980" y="16048"/>
                  <a:pt x="5540" y="16030"/>
                </a:cubicBezTo>
                <a:cubicBezTo>
                  <a:pt x="5596" y="16030"/>
                  <a:pt x="5652" y="16030"/>
                  <a:pt x="5652" y="16030"/>
                </a:cubicBezTo>
                <a:cubicBezTo>
                  <a:pt x="6267" y="16030"/>
                  <a:pt x="6603" y="16048"/>
                  <a:pt x="6603" y="16048"/>
                </a:cubicBezTo>
                <a:cubicBezTo>
                  <a:pt x="6603" y="16048"/>
                  <a:pt x="6435" y="17048"/>
                  <a:pt x="6435" y="17441"/>
                </a:cubicBezTo>
                <a:cubicBezTo>
                  <a:pt x="6435" y="17851"/>
                  <a:pt x="6547" y="18476"/>
                  <a:pt x="7107" y="18762"/>
                </a:cubicBezTo>
                <a:cubicBezTo>
                  <a:pt x="7610" y="19047"/>
                  <a:pt x="7722" y="19154"/>
                  <a:pt x="7722" y="19404"/>
                </a:cubicBezTo>
                <a:cubicBezTo>
                  <a:pt x="7722" y="19654"/>
                  <a:pt x="6547" y="20350"/>
                  <a:pt x="6603" y="20582"/>
                </a:cubicBezTo>
                <a:cubicBezTo>
                  <a:pt x="6603" y="20815"/>
                  <a:pt x="6771" y="21172"/>
                  <a:pt x="8002" y="21172"/>
                </a:cubicBezTo>
                <a:cubicBezTo>
                  <a:pt x="9233" y="21154"/>
                  <a:pt x="10128" y="20993"/>
                  <a:pt x="10128" y="20690"/>
                </a:cubicBezTo>
                <a:cubicBezTo>
                  <a:pt x="10128" y="20368"/>
                  <a:pt x="9961" y="20172"/>
                  <a:pt x="10352" y="20065"/>
                </a:cubicBezTo>
                <a:cubicBezTo>
                  <a:pt x="10800" y="19940"/>
                  <a:pt x="10128" y="19654"/>
                  <a:pt x="10856" y="19351"/>
                </a:cubicBezTo>
                <a:cubicBezTo>
                  <a:pt x="11527" y="19047"/>
                  <a:pt x="10800" y="19029"/>
                  <a:pt x="10968" y="18744"/>
                </a:cubicBezTo>
                <a:cubicBezTo>
                  <a:pt x="11136" y="18458"/>
                  <a:pt x="10800" y="17619"/>
                  <a:pt x="10744" y="17280"/>
                </a:cubicBezTo>
                <a:cubicBezTo>
                  <a:pt x="10688" y="16941"/>
                  <a:pt x="10856" y="16530"/>
                  <a:pt x="11416" y="15102"/>
                </a:cubicBezTo>
                <a:cubicBezTo>
                  <a:pt x="11919" y="13656"/>
                  <a:pt x="12255" y="13014"/>
                  <a:pt x="12423" y="12710"/>
                </a:cubicBezTo>
                <a:cubicBezTo>
                  <a:pt x="12591" y="12389"/>
                  <a:pt x="12815" y="11996"/>
                  <a:pt x="12815" y="11996"/>
                </a:cubicBezTo>
                <a:cubicBezTo>
                  <a:pt x="12815" y="11996"/>
                  <a:pt x="13542" y="13353"/>
                  <a:pt x="14102" y="13692"/>
                </a:cubicBezTo>
                <a:cubicBezTo>
                  <a:pt x="14661" y="14013"/>
                  <a:pt x="15333" y="15691"/>
                  <a:pt x="15501" y="16191"/>
                </a:cubicBezTo>
                <a:cubicBezTo>
                  <a:pt x="15668" y="16673"/>
                  <a:pt x="15556" y="18119"/>
                  <a:pt x="15948" y="18280"/>
                </a:cubicBezTo>
                <a:cubicBezTo>
                  <a:pt x="16284" y="18422"/>
                  <a:pt x="16452" y="18637"/>
                  <a:pt x="16452" y="18637"/>
                </a:cubicBezTo>
                <a:cubicBezTo>
                  <a:pt x="16452" y="18637"/>
                  <a:pt x="15501" y="18815"/>
                  <a:pt x="15501" y="19047"/>
                </a:cubicBezTo>
                <a:cubicBezTo>
                  <a:pt x="15501" y="19297"/>
                  <a:pt x="16228" y="19494"/>
                  <a:pt x="16172" y="19815"/>
                </a:cubicBezTo>
                <a:cubicBezTo>
                  <a:pt x="16172" y="20136"/>
                  <a:pt x="16284" y="20404"/>
                  <a:pt x="16676" y="20458"/>
                </a:cubicBezTo>
                <a:cubicBezTo>
                  <a:pt x="17067" y="20529"/>
                  <a:pt x="17011" y="21064"/>
                  <a:pt x="17515" y="21261"/>
                </a:cubicBezTo>
                <a:cubicBezTo>
                  <a:pt x="18019" y="21439"/>
                  <a:pt x="18858" y="21600"/>
                  <a:pt x="19865" y="21511"/>
                </a:cubicBezTo>
                <a:cubicBezTo>
                  <a:pt x="20873" y="21404"/>
                  <a:pt x="20873" y="20975"/>
                  <a:pt x="20369" y="20565"/>
                </a:cubicBezTo>
                <a:cubicBezTo>
                  <a:pt x="19865" y="20154"/>
                  <a:pt x="19250" y="19886"/>
                  <a:pt x="19418" y="19726"/>
                </a:cubicBezTo>
                <a:cubicBezTo>
                  <a:pt x="19641" y="19565"/>
                  <a:pt x="19809" y="19315"/>
                  <a:pt x="19306" y="19154"/>
                </a:cubicBezTo>
                <a:cubicBezTo>
                  <a:pt x="18802" y="18994"/>
                  <a:pt x="19306" y="18815"/>
                  <a:pt x="19641" y="18672"/>
                </a:cubicBezTo>
                <a:cubicBezTo>
                  <a:pt x="19977" y="18530"/>
                  <a:pt x="19921" y="17887"/>
                  <a:pt x="19921" y="17530"/>
                </a:cubicBezTo>
                <a:cubicBezTo>
                  <a:pt x="19977" y="17173"/>
                  <a:pt x="19809" y="15423"/>
                  <a:pt x="19921" y="14799"/>
                </a:cubicBezTo>
                <a:cubicBezTo>
                  <a:pt x="19977" y="14156"/>
                  <a:pt x="20145" y="12228"/>
                  <a:pt x="19865" y="11693"/>
                </a:cubicBezTo>
                <a:cubicBezTo>
                  <a:pt x="19585" y="11157"/>
                  <a:pt x="19809" y="10764"/>
                  <a:pt x="19809" y="10764"/>
                </a:cubicBezTo>
                <a:cubicBezTo>
                  <a:pt x="19809" y="10764"/>
                  <a:pt x="20481" y="10871"/>
                  <a:pt x="20481" y="10657"/>
                </a:cubicBezTo>
                <a:cubicBezTo>
                  <a:pt x="20481" y="10461"/>
                  <a:pt x="20257" y="10425"/>
                  <a:pt x="20537" y="10086"/>
                </a:cubicBezTo>
                <a:cubicBezTo>
                  <a:pt x="20817" y="9729"/>
                  <a:pt x="20873" y="9408"/>
                  <a:pt x="21208" y="9140"/>
                </a:cubicBezTo>
                <a:close/>
                <a:moveTo>
                  <a:pt x="6099" y="11942"/>
                </a:moveTo>
                <a:cubicBezTo>
                  <a:pt x="5540" y="11925"/>
                  <a:pt x="5540" y="11925"/>
                  <a:pt x="5540" y="11925"/>
                </a:cubicBezTo>
                <a:cubicBezTo>
                  <a:pt x="5092" y="11889"/>
                  <a:pt x="5092" y="11889"/>
                  <a:pt x="5092" y="11889"/>
                </a:cubicBezTo>
                <a:cubicBezTo>
                  <a:pt x="5092" y="11889"/>
                  <a:pt x="5204" y="11657"/>
                  <a:pt x="5036" y="11496"/>
                </a:cubicBezTo>
                <a:cubicBezTo>
                  <a:pt x="4868" y="11336"/>
                  <a:pt x="4924" y="11193"/>
                  <a:pt x="5036" y="11014"/>
                </a:cubicBezTo>
                <a:cubicBezTo>
                  <a:pt x="5036" y="11014"/>
                  <a:pt x="5204" y="11193"/>
                  <a:pt x="5540" y="11211"/>
                </a:cubicBezTo>
                <a:cubicBezTo>
                  <a:pt x="5596" y="11211"/>
                  <a:pt x="5596" y="11211"/>
                  <a:pt x="5652" y="11211"/>
                </a:cubicBezTo>
                <a:cubicBezTo>
                  <a:pt x="6044" y="11211"/>
                  <a:pt x="6211" y="11228"/>
                  <a:pt x="6211" y="11228"/>
                </a:cubicBezTo>
                <a:cubicBezTo>
                  <a:pt x="6211" y="11228"/>
                  <a:pt x="6044" y="11425"/>
                  <a:pt x="6044" y="11585"/>
                </a:cubicBezTo>
                <a:cubicBezTo>
                  <a:pt x="6044" y="11764"/>
                  <a:pt x="6099" y="11942"/>
                  <a:pt x="6099" y="11942"/>
                </a:cubicBezTo>
                <a:close/>
                <a:moveTo>
                  <a:pt x="12479" y="9015"/>
                </a:moveTo>
                <a:cubicBezTo>
                  <a:pt x="12591" y="8283"/>
                  <a:pt x="12535" y="6194"/>
                  <a:pt x="12479" y="5748"/>
                </a:cubicBezTo>
                <a:cubicBezTo>
                  <a:pt x="12479" y="5284"/>
                  <a:pt x="12199" y="4266"/>
                  <a:pt x="12367" y="4141"/>
                </a:cubicBezTo>
                <a:cubicBezTo>
                  <a:pt x="12535" y="3999"/>
                  <a:pt x="12982" y="3892"/>
                  <a:pt x="13486" y="3981"/>
                </a:cubicBezTo>
                <a:cubicBezTo>
                  <a:pt x="13486" y="3981"/>
                  <a:pt x="12926" y="3713"/>
                  <a:pt x="12031" y="3713"/>
                </a:cubicBezTo>
                <a:cubicBezTo>
                  <a:pt x="11136" y="3713"/>
                  <a:pt x="10520" y="3981"/>
                  <a:pt x="10520" y="3981"/>
                </a:cubicBezTo>
                <a:cubicBezTo>
                  <a:pt x="10520" y="3981"/>
                  <a:pt x="11527" y="3909"/>
                  <a:pt x="11472" y="4124"/>
                </a:cubicBezTo>
                <a:cubicBezTo>
                  <a:pt x="11472" y="4338"/>
                  <a:pt x="11136" y="5445"/>
                  <a:pt x="11136" y="6177"/>
                </a:cubicBezTo>
                <a:cubicBezTo>
                  <a:pt x="11136" y="6837"/>
                  <a:pt x="10968" y="8426"/>
                  <a:pt x="11136" y="9015"/>
                </a:cubicBezTo>
                <a:cubicBezTo>
                  <a:pt x="10464" y="8997"/>
                  <a:pt x="10240" y="8979"/>
                  <a:pt x="10240" y="8979"/>
                </a:cubicBezTo>
                <a:cubicBezTo>
                  <a:pt x="10240" y="8979"/>
                  <a:pt x="10856" y="6891"/>
                  <a:pt x="10632" y="5802"/>
                </a:cubicBezTo>
                <a:cubicBezTo>
                  <a:pt x="10408" y="4980"/>
                  <a:pt x="9961" y="3927"/>
                  <a:pt x="9681" y="3356"/>
                </a:cubicBezTo>
                <a:cubicBezTo>
                  <a:pt x="9681" y="3356"/>
                  <a:pt x="9681" y="3356"/>
                  <a:pt x="9681" y="3356"/>
                </a:cubicBezTo>
                <a:cubicBezTo>
                  <a:pt x="9681" y="3356"/>
                  <a:pt x="9961" y="3035"/>
                  <a:pt x="10184" y="3142"/>
                </a:cubicBezTo>
                <a:cubicBezTo>
                  <a:pt x="10184" y="3142"/>
                  <a:pt x="10184" y="3142"/>
                  <a:pt x="10184" y="3142"/>
                </a:cubicBezTo>
                <a:cubicBezTo>
                  <a:pt x="10632" y="3374"/>
                  <a:pt x="11360" y="3642"/>
                  <a:pt x="11863" y="3642"/>
                </a:cubicBezTo>
                <a:cubicBezTo>
                  <a:pt x="12423" y="3642"/>
                  <a:pt x="13318" y="3445"/>
                  <a:pt x="13878" y="3195"/>
                </a:cubicBezTo>
                <a:cubicBezTo>
                  <a:pt x="13878" y="3195"/>
                  <a:pt x="13878" y="3195"/>
                  <a:pt x="13878" y="3195"/>
                </a:cubicBezTo>
                <a:cubicBezTo>
                  <a:pt x="13878" y="3195"/>
                  <a:pt x="14437" y="3249"/>
                  <a:pt x="14493" y="3499"/>
                </a:cubicBezTo>
                <a:cubicBezTo>
                  <a:pt x="14493" y="3517"/>
                  <a:pt x="14437" y="3552"/>
                  <a:pt x="14437" y="3588"/>
                </a:cubicBezTo>
                <a:cubicBezTo>
                  <a:pt x="14437" y="3588"/>
                  <a:pt x="14437" y="3588"/>
                  <a:pt x="14437" y="3588"/>
                </a:cubicBezTo>
                <a:cubicBezTo>
                  <a:pt x="14437" y="3588"/>
                  <a:pt x="14437" y="3588"/>
                  <a:pt x="14437" y="3588"/>
                </a:cubicBezTo>
                <a:cubicBezTo>
                  <a:pt x="14437" y="3802"/>
                  <a:pt x="14437" y="4106"/>
                  <a:pt x="14549" y="4570"/>
                </a:cubicBezTo>
                <a:cubicBezTo>
                  <a:pt x="14717" y="5980"/>
                  <a:pt x="15501" y="7658"/>
                  <a:pt x="15892" y="8033"/>
                </a:cubicBezTo>
                <a:cubicBezTo>
                  <a:pt x="16340" y="8426"/>
                  <a:pt x="16844" y="8711"/>
                  <a:pt x="16844" y="8711"/>
                </a:cubicBezTo>
                <a:cubicBezTo>
                  <a:pt x="16844" y="8711"/>
                  <a:pt x="14046" y="8997"/>
                  <a:pt x="12479" y="9015"/>
                </a:cubicBezTo>
                <a:close/>
                <a:moveTo>
                  <a:pt x="20145" y="10443"/>
                </a:moveTo>
                <a:cubicBezTo>
                  <a:pt x="20033" y="10229"/>
                  <a:pt x="20201" y="10140"/>
                  <a:pt x="19697" y="10015"/>
                </a:cubicBezTo>
                <a:cubicBezTo>
                  <a:pt x="19194" y="9890"/>
                  <a:pt x="18354" y="9890"/>
                  <a:pt x="18354" y="9890"/>
                </a:cubicBezTo>
                <a:cubicBezTo>
                  <a:pt x="18354" y="9890"/>
                  <a:pt x="19585" y="9729"/>
                  <a:pt x="20145" y="9943"/>
                </a:cubicBezTo>
                <a:cubicBezTo>
                  <a:pt x="20649" y="10175"/>
                  <a:pt x="20145" y="10443"/>
                  <a:pt x="20145" y="10443"/>
                </a:cubicBezTo>
                <a:close/>
              </a:path>
            </a:pathLst>
          </a:custGeom>
          <a:solidFill>
            <a:schemeClr val="accent1">
              <a:lumMod val="60000"/>
              <a:lumOff val="40000"/>
            </a:schemeClr>
          </a:solidFill>
          <a:ln w="12700">
            <a:solidFill>
              <a:schemeClr val="bg1"/>
            </a:solidFill>
            <a:miter lim="400000"/>
          </a:ln>
        </p:spPr>
        <p:txBody>
          <a:bodyPr lIns="0" tIns="0" rIns="0" bIns="0"/>
          <a:lstStyle/>
          <a:p>
            <a:pPr defTabSz="685748">
              <a:defRPr sz="2400"/>
            </a:pPr>
            <a:endParaRPr kern="0">
              <a:solidFill>
                <a:sysClr val="windowText" lastClr="000000"/>
              </a:solidFill>
              <a:uFill>
                <a:solidFill/>
              </a:uFill>
              <a:cs typeface="Calibri"/>
              <a:sym typeface="Calibri"/>
            </a:endParaRPr>
          </a:p>
        </p:txBody>
      </p:sp>
      <p:sp>
        <p:nvSpPr>
          <p:cNvPr id="12" name="副标题 2"/>
          <p:cNvSpPr>
            <a:spLocks noGrp="1"/>
          </p:cNvSpPr>
          <p:nvPr>
            <p:ph type="subTitle" idx="1"/>
          </p:nvPr>
        </p:nvSpPr>
        <p:spPr>
          <a:xfrm>
            <a:off x="2391508" y="1423638"/>
            <a:ext cx="6648270" cy="576064"/>
          </a:xfrm>
          <a:prstGeom prst="rect">
            <a:avLst/>
          </a:prstGeom>
        </p:spPr>
        <p:txBody>
          <a:bodyPr>
            <a:noAutofit/>
          </a:bodyPr>
          <a:lstStyle>
            <a:lvl1pPr marL="0" indent="0" algn="ctr" defTabSz="914400" rtl="0" eaLnBrk="1" latinLnBrk="0" hangingPunct="1">
              <a:lnSpc>
                <a:spcPct val="90000"/>
              </a:lnSpc>
              <a:spcBef>
                <a:spcPct val="0"/>
              </a:spcBef>
              <a:buNone/>
              <a:defRPr lang="zh-CN" altLang="en-US" sz="3300" kern="1200" spc="225" baseline="0" dirty="0">
                <a:solidFill>
                  <a:prstClr val="white"/>
                </a:solidFill>
                <a:latin typeface="Calibri" pitchFamily="34" charset="0"/>
                <a:ea typeface="微软雅黑" panose="020B0503020204020204"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3" name="文本占位符 3"/>
          <p:cNvSpPr>
            <a:spLocks noGrp="1"/>
          </p:cNvSpPr>
          <p:nvPr>
            <p:ph type="body" sz="half" idx="10"/>
          </p:nvPr>
        </p:nvSpPr>
        <p:spPr>
          <a:xfrm>
            <a:off x="2419643" y="2652612"/>
            <a:ext cx="6597748" cy="391729"/>
          </a:xfrm>
          <a:prstGeom prst="rect">
            <a:avLst/>
          </a:prstGeom>
        </p:spPr>
        <p:txBody>
          <a:bodyPr>
            <a:noAutofit/>
          </a:bodyPr>
          <a:lstStyle>
            <a:lvl1pPr marL="0" indent="0" algn="ctr">
              <a:buNone/>
              <a:defRPr lang="zh-CN" altLang="en-US" sz="2100" b="1" kern="1200" baseline="0" dirty="0" smtClean="0">
                <a:solidFill>
                  <a:srgbClr val="FFFFFF"/>
                </a:solidFill>
                <a:latin typeface="Calibri" panose="020F0502020204030204" pitchFamily="34" charset="0"/>
                <a:ea typeface="+mn-ea"/>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cxnSp>
        <p:nvCxnSpPr>
          <p:cNvPr id="14" name="直接连接符 13"/>
          <p:cNvCxnSpPr/>
          <p:nvPr userDrawn="1"/>
        </p:nvCxnSpPr>
        <p:spPr>
          <a:xfrm flipV="1">
            <a:off x="-10550" y="4071085"/>
            <a:ext cx="9144000" cy="10551"/>
          </a:xfrm>
          <a:prstGeom prst="line">
            <a:avLst/>
          </a:prstGeom>
          <a:ln w="2540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5" name="Group 60"/>
          <p:cNvGrpSpPr/>
          <p:nvPr userDrawn="1"/>
        </p:nvGrpSpPr>
        <p:grpSpPr>
          <a:xfrm>
            <a:off x="3203848" y="4369668"/>
            <a:ext cx="260543" cy="308468"/>
            <a:chOff x="1375885" y="1198807"/>
            <a:chExt cx="1009650" cy="1195367"/>
          </a:xfrm>
          <a:solidFill>
            <a:schemeClr val="accent1">
              <a:lumMod val="50000"/>
            </a:schemeClr>
          </a:solidFill>
        </p:grpSpPr>
        <p:grpSp>
          <p:nvGrpSpPr>
            <p:cNvPr id="16" name="Group 61"/>
            <p:cNvGrpSpPr/>
            <p:nvPr/>
          </p:nvGrpSpPr>
          <p:grpSpPr>
            <a:xfrm>
              <a:off x="1375885" y="1198807"/>
              <a:ext cx="1009650" cy="1139826"/>
              <a:chOff x="1368786" y="1195986"/>
              <a:chExt cx="1009650" cy="1139826"/>
            </a:xfrm>
            <a:grpFill/>
          </p:grpSpPr>
          <p:sp>
            <p:nvSpPr>
              <p:cNvPr id="1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9"/>
              <p:cNvSpPr>
                <a:spLocks/>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17" name="Freeform 62"/>
            <p:cNvSpPr/>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2" name="文本占位符 3"/>
          <p:cNvSpPr>
            <a:spLocks noGrp="1"/>
          </p:cNvSpPr>
          <p:nvPr>
            <p:ph type="body" sz="half" idx="2"/>
          </p:nvPr>
        </p:nvSpPr>
        <p:spPr>
          <a:xfrm>
            <a:off x="3595500" y="4369669"/>
            <a:ext cx="3208748" cy="936104"/>
          </a:xfrm>
          <a:prstGeom prst="rect">
            <a:avLst/>
          </a:prstGeom>
        </p:spPr>
        <p:txBody>
          <a:bodyPr>
            <a:noAutofit/>
          </a:bodyPr>
          <a:lstStyle>
            <a:lvl1pPr marL="0" indent="0" algn="l">
              <a:buNone/>
              <a:defRPr lang="zh-CN" altLang="en-US" sz="1800" kern="1200" baseline="0" dirty="0" smtClean="0">
                <a:solidFill>
                  <a:schemeClr val="tx1"/>
                </a:solidFill>
                <a:latin typeface="Calibri" pitchFamily="34" charset="0"/>
                <a:ea typeface="微软雅黑" panose="020B0503020204020204" pitchFamily="34" charset="-122"/>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algn="l" defTabSz="914400" rtl="0" eaLnBrk="1" latinLnBrk="0" hangingPunct="1">
              <a:lnSpc>
                <a:spcPct val="150000"/>
              </a:lnSpc>
            </a:pPr>
            <a:r>
              <a:rPr lang="zh-CN" altLang="en-US" dirty="0" smtClean="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iterate>
                                    <p:tmAbs val="0"/>
                                  </p:iterate>
                                  <p:childTnLst>
                                    <p:set>
                                      <p:cBhvr>
                                        <p:cTn id="11" fill="hold"/>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333F50"/>
        </a:solidFill>
        <a:effectLst/>
      </p:bgPr>
    </p:bg>
    <p:spTree>
      <p:nvGrpSpPr>
        <p:cNvPr id="1" name=""/>
        <p:cNvGrpSpPr/>
        <p:nvPr/>
      </p:nvGrpSpPr>
      <p:grpSpPr>
        <a:xfrm>
          <a:off x="0" y="0"/>
          <a:ext cx="0" cy="0"/>
          <a:chOff x="0" y="0"/>
          <a:chExt cx="0" cy="0"/>
        </a:xfrm>
      </p:grpSpPr>
      <p:sp>
        <p:nvSpPr>
          <p:cNvPr id="7" name="矩形 6"/>
          <p:cNvSpPr/>
          <p:nvPr userDrawn="1"/>
        </p:nvSpPr>
        <p:spPr>
          <a:xfrm>
            <a:off x="3851920" y="0"/>
            <a:ext cx="5295389"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rgbClr val="FFFFFF"/>
              </a:solidFill>
              <a:latin typeface="Calibri" panose="020F0502020204030204" pitchFamily="34" charset="0"/>
              <a:sym typeface="Calibri" panose="020F0502020204030204" pitchFamily="34" charset="0"/>
            </a:endParaRPr>
          </a:p>
        </p:txBody>
      </p:sp>
      <p:sp>
        <p:nvSpPr>
          <p:cNvPr id="8" name="文本框 2"/>
          <p:cNvSpPr txBox="1"/>
          <p:nvPr userDrawn="1"/>
        </p:nvSpPr>
        <p:spPr>
          <a:xfrm>
            <a:off x="836538" y="265212"/>
            <a:ext cx="3375422" cy="553998"/>
          </a:xfrm>
          <a:prstGeom prst="rect">
            <a:avLst/>
          </a:prstGeom>
          <a:noFill/>
        </p:spPr>
        <p:txBody>
          <a:bodyPr wrap="square" rtlCol="0">
            <a:spAutoFit/>
          </a:bodyPr>
          <a:lstStyle/>
          <a:p>
            <a:r>
              <a:rPr lang="en-US" altLang="zh-CN" sz="3000" b="1" dirty="0">
                <a:solidFill>
                  <a:srgbClr val="FFFFFF"/>
                </a:solidFill>
                <a:latin typeface="Calibri" panose="020F0502020204030204" pitchFamily="34" charset="0"/>
                <a:cs typeface="Calibri" panose="020F0502020204030204" pitchFamily="34" charset="0"/>
                <a:sym typeface="Calibri" panose="020F0502020204030204" pitchFamily="34" charset="0"/>
              </a:rPr>
              <a:t>CONTENTS</a:t>
            </a:r>
            <a:endParaRPr lang="zh-CN" altLang="en-US" sz="300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719413"/>
            <a:ext cx="3371140" cy="409895"/>
          </a:xfrm>
          <a:prstGeom prst="rect">
            <a:avLst/>
          </a:prstGeom>
        </p:spPr>
      </p:pic>
      <p:cxnSp>
        <p:nvCxnSpPr>
          <p:cNvPr id="10" name="直接连接符 9"/>
          <p:cNvCxnSpPr/>
          <p:nvPr userDrawn="1"/>
        </p:nvCxnSpPr>
        <p:spPr>
          <a:xfrm flipV="1">
            <a:off x="382561" y="778525"/>
            <a:ext cx="3162380" cy="3190"/>
          </a:xfrm>
          <a:prstGeom prst="line">
            <a:avLst/>
          </a:prstGeom>
          <a:ln w="25400" cap="rnd">
            <a:solidFill>
              <a:schemeClr val="bg1"/>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1388" y="5017740"/>
            <a:ext cx="1604725" cy="509881"/>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4" y="95058"/>
            <a:ext cx="2020151" cy="642463"/>
          </a:xfrm>
          <a:prstGeom prst="rect">
            <a:avLst/>
          </a:prstGeom>
        </p:spPr>
      </p:pic>
      <p:cxnSp>
        <p:nvCxnSpPr>
          <p:cNvPr id="8" name="直接连接符 7"/>
          <p:cNvCxnSpPr/>
          <p:nvPr userDrawn="1"/>
        </p:nvCxnSpPr>
        <p:spPr>
          <a:xfrm>
            <a:off x="0" y="53441"/>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637414"/>
            <a:ext cx="4775981" cy="902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8" y="5637414"/>
            <a:ext cx="4557351" cy="10040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2" y="5225937"/>
            <a:ext cx="1579099" cy="501738"/>
          </a:xfrm>
          <a:prstGeom prst="rect">
            <a:avLst/>
          </a:prstGeom>
        </p:spPr>
      </p:pic>
      <p:sp>
        <p:nvSpPr>
          <p:cNvPr id="12" name="KSO_Shape"/>
          <p:cNvSpPr>
            <a:spLocks/>
          </p:cNvSpPr>
          <p:nvPr userDrawn="1"/>
        </p:nvSpPr>
        <p:spPr bwMode="auto">
          <a:xfrm>
            <a:off x="215560" y="265212"/>
            <a:ext cx="396000" cy="3240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a:ex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868933"/>
            <a:ext cx="8460896" cy="4220815"/>
          </a:xfrm>
          <a:prstGeom prst="rect">
            <a:avLst/>
          </a:prstGeom>
        </p:spPr>
        <p:txBody>
          <a:bodyPr>
            <a:normAutofit/>
          </a:bodyPr>
          <a:lstStyle>
            <a:lvl1pPr marL="342900" indent="-342900">
              <a:lnSpc>
                <a:spcPct val="120000"/>
              </a:lnSpc>
              <a:spcBef>
                <a:spcPts val="0"/>
              </a:spcBef>
              <a:buFont typeface="Wingdings" panose="05000000000000000000" pitchFamily="2" charset="2"/>
              <a:buChar char="Ø"/>
              <a:defRPr lang="zh-CN" altLang="en-US" sz="1800" b="1" kern="1200" dirty="0" smtClean="0">
                <a:solidFill>
                  <a:schemeClr val="tx1"/>
                </a:solidFill>
                <a:latin typeface="Calibri" pitchFamily="34" charset="0"/>
                <a:ea typeface="华文楷体" charset="-122"/>
                <a:cs typeface="Segoe UI" panose="020B0502040204020203" pitchFamily="34" charset="0"/>
              </a:defRPr>
            </a:lvl1pPr>
            <a:lvl2pPr marL="742950" indent="-285750">
              <a:lnSpc>
                <a:spcPct val="120000"/>
              </a:lnSpc>
              <a:spcBef>
                <a:spcPts val="0"/>
              </a:spcBef>
              <a:buSzPct val="75000"/>
              <a:buFont typeface="Wingdings" panose="05000000000000000000" pitchFamily="2" charset="2"/>
              <a:buChar char="l"/>
              <a:defRPr lang="zh-CN" altLang="en-US" sz="1800" b="0" kern="1200" dirty="0" smtClean="0">
                <a:solidFill>
                  <a:schemeClr val="tx1"/>
                </a:solidFill>
                <a:latin typeface="Calibri" pitchFamily="34" charset="0"/>
                <a:ea typeface="华文楷体" charset="-122"/>
                <a:cs typeface="Segoe UI" panose="020B0502040204020203" pitchFamily="34" charset="0"/>
              </a:defRPr>
            </a:lvl2pPr>
            <a:lvl3pPr marL="1143000" indent="-228600">
              <a:lnSpc>
                <a:spcPct val="120000"/>
              </a:lnSpc>
              <a:spcBef>
                <a:spcPts val="0"/>
              </a:spcBef>
              <a:buSzPct val="75000"/>
              <a:buFont typeface="Wingdings" panose="05000000000000000000" pitchFamily="2" charset="2"/>
              <a:buChar char="ü"/>
              <a:defRPr lang="zh-CN" altLang="en-US" sz="1800" b="0" kern="1200" dirty="0" smtClean="0">
                <a:solidFill>
                  <a:schemeClr val="tx1"/>
                </a:solidFill>
                <a:latin typeface="Calibri" pitchFamily="34" charset="0"/>
                <a:ea typeface="华文楷体" charset="-122"/>
                <a:cs typeface="Segoe UI" panose="020B0502040204020203" pitchFamily="34" charset="0"/>
              </a:defRPr>
            </a:lvl3pPr>
            <a:lvl4pPr marL="1600200" indent="-228600">
              <a:lnSpc>
                <a:spcPct val="120000"/>
              </a:lnSpc>
              <a:spcBef>
                <a:spcPts val="0"/>
              </a:spcBef>
              <a:buSzPct val="75000"/>
              <a:buFont typeface="Wingdings" panose="05000000000000000000" pitchFamily="2" charset="2"/>
              <a:buChar char="u"/>
              <a:defRPr lang="zh-CN" altLang="en-US" sz="1800" b="0" kern="1200" dirty="0" smtClean="0">
                <a:solidFill>
                  <a:schemeClr val="tx1"/>
                </a:solidFill>
                <a:latin typeface="Calibri" pitchFamily="34" charset="0"/>
                <a:ea typeface="华文楷体" charset="-122"/>
                <a:cs typeface="Segoe UI" panose="020B0502040204020203" pitchFamily="34" charset="0"/>
              </a:defRPr>
            </a:lvl4pPr>
            <a:lvl5pPr marL="2057400" indent="-228600">
              <a:lnSpc>
                <a:spcPct val="120000"/>
              </a:lnSpc>
              <a:spcBef>
                <a:spcPts val="0"/>
              </a:spcBef>
              <a:buSzPct val="75000"/>
              <a:buFont typeface="Wingdings" panose="05000000000000000000" pitchFamily="2" charset="2"/>
              <a:buChar char="p"/>
              <a:defRPr lang="zh-CN" altLang="en-US" sz="1800" b="0" kern="1200" baseline="0" dirty="0">
                <a:solidFill>
                  <a:schemeClr val="tx1"/>
                </a:solidFill>
                <a:latin typeface="Calibri" pitchFamily="34" charset="0"/>
                <a:ea typeface="华文楷体" charset="-122"/>
                <a:cs typeface="Segoe UI" panose="020B0502040204020203" pitchFamily="34" charset="0"/>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4" name="文本占位符 2"/>
          <p:cNvSpPr>
            <a:spLocks noGrp="1"/>
          </p:cNvSpPr>
          <p:nvPr>
            <p:ph type="body" idx="10"/>
          </p:nvPr>
        </p:nvSpPr>
        <p:spPr>
          <a:xfrm>
            <a:off x="672370" y="161628"/>
            <a:ext cx="6020530" cy="4680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400" b="1" kern="1200" baseline="0" dirty="0" smtClean="0">
                <a:solidFill>
                  <a:schemeClr val="bg1"/>
                </a:solidFill>
                <a:latin typeface="Calibri" pitchFamily="34" charset="0"/>
                <a:ea typeface="微软雅黑" pitchFamily="34" charset="-122"/>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5" name="TextBox 10"/>
          <p:cNvSpPr txBox="1">
            <a:spLocks noChangeArrowheads="1"/>
          </p:cNvSpPr>
          <p:nvPr userDrawn="1"/>
        </p:nvSpPr>
        <p:spPr bwMode="auto">
          <a:xfrm>
            <a:off x="3917494" y="5330877"/>
            <a:ext cx="948454" cy="307777"/>
          </a:xfrm>
          <a:prstGeom prst="rect">
            <a:avLst/>
          </a:prstGeom>
          <a:noFill/>
          <a:ln>
            <a:noFill/>
          </a:ln>
          <a:extLst/>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40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400" b="0" dirty="0" smtClean="0">
                <a:solidFill>
                  <a:schemeClr val="tx1"/>
                </a:solidFill>
                <a:latin typeface="Calibri" pitchFamily="34" charset="0"/>
                <a:ea typeface="Segoe UI" pitchFamily="34" charset="0"/>
                <a:cs typeface="Segoe UI" pitchFamily="34" charset="0"/>
              </a:rPr>
              <a:t>-47</a:t>
            </a:r>
            <a:endParaRPr lang="en-US" altLang="zh-CN" sz="1400" b="0" dirty="0">
              <a:solidFill>
                <a:schemeClr val="tx1"/>
              </a:solidFill>
              <a:latin typeface="Calibr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2F2F2"/>
        </a:solid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0" y="53441"/>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637414"/>
            <a:ext cx="4775981" cy="902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8" y="5637414"/>
            <a:ext cx="4557351" cy="10040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solidFill>
                <a:schemeClr val="accent6">
                  <a:lumMod val="75000"/>
                </a:schemeClr>
              </a:solidFill>
              <a:latin typeface="Calibri" panose="020F0502020204030204" pitchFamily="34" charset="0"/>
              <a:sym typeface="Calibri" panose="020F0502020204030204" pitchFamily="34" charset="0"/>
            </a:endParaRPr>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7415" y="2737709"/>
            <a:ext cx="1428750" cy="1428750"/>
          </a:xfrm>
          <a:prstGeom prst="rect">
            <a:avLst/>
          </a:prstGeom>
        </p:spPr>
      </p:pic>
      <p:sp>
        <p:nvSpPr>
          <p:cNvPr id="13" name="文本框 8"/>
          <p:cNvSpPr txBox="1"/>
          <p:nvPr userDrawn="1"/>
        </p:nvSpPr>
        <p:spPr>
          <a:xfrm>
            <a:off x="2053828" y="1629713"/>
            <a:ext cx="4843462" cy="1107996"/>
          </a:xfrm>
          <a:prstGeom prst="rect">
            <a:avLst/>
          </a:prstGeom>
          <a:noFill/>
        </p:spPr>
        <p:txBody>
          <a:bodyPr wrap="square" rtlCol="0">
            <a:spAutoFit/>
          </a:bodyPr>
          <a:lstStyle/>
          <a:p>
            <a:pPr algn="ctr"/>
            <a:r>
              <a:rPr lang="en-US" altLang="zh-CN" sz="6600" dirty="0">
                <a:solidFill>
                  <a:srgbClr val="515151"/>
                </a:solidFill>
                <a:latin typeface="Calibri" panose="020F0502020204030204" pitchFamily="34" charset="0"/>
                <a:sym typeface="Calibri" panose="020F0502020204030204" pitchFamily="34" charset="0"/>
              </a:rPr>
              <a:t>Thank you!</a:t>
            </a:r>
            <a:endParaRPr lang="zh-CN" altLang="en-US" sz="6600" dirty="0">
              <a:solidFill>
                <a:srgbClr val="515151"/>
              </a:solidFill>
              <a:latin typeface="Calibri" panose="020F0502020204030204" pitchFamily="34" charset="0"/>
              <a:sym typeface="Calibri" panose="020F0502020204030204" pitchFamily="34" charset="0"/>
            </a:endParaRPr>
          </a:p>
        </p:txBody>
      </p:sp>
      <p:sp>
        <p:nvSpPr>
          <p:cNvPr id="14" name="文本框 4"/>
          <p:cNvSpPr txBox="1"/>
          <p:nvPr userDrawn="1"/>
        </p:nvSpPr>
        <p:spPr>
          <a:xfrm>
            <a:off x="3032336" y="3060875"/>
            <a:ext cx="3175960" cy="507831"/>
          </a:xfrm>
          <a:prstGeom prst="rect">
            <a:avLst/>
          </a:prstGeom>
          <a:noFill/>
        </p:spPr>
        <p:txBody>
          <a:bodyPr wrap="square" rtlCol="0">
            <a:spAutoFit/>
          </a:bodyPr>
          <a:lstStyle/>
          <a:p>
            <a:r>
              <a:rPr lang="en-US" altLang="zh-CN" sz="1350" b="1" dirty="0">
                <a:solidFill>
                  <a:srgbClr val="C00000">
                    <a:alpha val="29000"/>
                  </a:srgbClr>
                </a:solidFill>
                <a:latin typeface="Calibri" panose="020F0502020204030204" pitchFamily="34" charset="0"/>
                <a:sym typeface="Calibri" panose="020F0502020204030204" pitchFamily="34" charset="0"/>
              </a:rPr>
              <a:t>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a:t>
            </a:r>
            <a:endParaRPr lang="en-US" altLang="zh-CN" sz="1350" b="1" dirty="0" smtClean="0">
              <a:solidFill>
                <a:srgbClr val="C00000">
                  <a:alpha val="29000"/>
                </a:srgbClr>
              </a:solidFill>
              <a:latin typeface="Calibri" panose="020F0502020204030204" pitchFamily="34" charset="0"/>
              <a:sym typeface="Calibri" panose="020F0502020204030204" pitchFamily="34" charset="0"/>
            </a:endParaRPr>
          </a:p>
          <a:p>
            <a:r>
              <a:rPr lang="en-US" altLang="zh-CN" sz="1350" b="1" dirty="0" smtClean="0">
                <a:solidFill>
                  <a:srgbClr val="C00000">
                    <a:alpha val="29000"/>
                  </a:srgbClr>
                </a:solidFill>
                <a:latin typeface="Calibri" panose="020F0502020204030204" pitchFamily="34" charset="0"/>
                <a:sym typeface="Calibri" panose="020F0502020204030204" pitchFamily="34" charset="0"/>
              </a:rPr>
              <a:t>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smtClean="0">
                <a:solidFill>
                  <a:srgbClr val="C00000">
                    <a:alpha val="29000"/>
                  </a:srgbClr>
                </a:solidFill>
                <a:latin typeface="Calibri" panose="020F0502020204030204" pitchFamily="34" charset="0"/>
                <a:sym typeface="Calibri" panose="020F0502020204030204" pitchFamily="34" charset="0"/>
              </a:rPr>
              <a:t>FUTURE</a:t>
            </a:r>
            <a:endParaRPr lang="zh-CN" altLang="en-US" sz="1350" b="1" dirty="0">
              <a:solidFill>
                <a:srgbClr val="C00000">
                  <a:alpha val="29000"/>
                </a:srgbClr>
              </a:solidFill>
              <a:latin typeface="Calibri" panose="020F0502020204030204" pitchFamily="34" charset="0"/>
              <a:sym typeface="Calibri" panose="020F0502020204030204" pitchFamily="34" charset="0"/>
            </a:endParaRPr>
          </a:p>
        </p:txBody>
      </p:sp>
      <p:sp>
        <p:nvSpPr>
          <p:cNvPr id="15" name="文本框 5"/>
          <p:cNvSpPr txBox="1"/>
          <p:nvPr userDrawn="1"/>
        </p:nvSpPr>
        <p:spPr>
          <a:xfrm>
            <a:off x="3032335" y="3568208"/>
            <a:ext cx="3175961" cy="507831"/>
          </a:xfrm>
          <a:prstGeom prst="rect">
            <a:avLst/>
          </a:prstGeom>
          <a:noFill/>
        </p:spPr>
        <p:txBody>
          <a:bodyPr wrap="square" rtlCol="0">
            <a:spAutoFit/>
          </a:bodyPr>
          <a:lstStyle/>
          <a:p>
            <a:r>
              <a:rPr lang="en-US" altLang="zh-CN" sz="1350" b="1" dirty="0">
                <a:solidFill>
                  <a:srgbClr val="C00000">
                    <a:alpha val="29000"/>
                  </a:srgbClr>
                </a:solidFill>
                <a:latin typeface="Calibri" panose="020F0502020204030204" pitchFamily="34" charset="0"/>
                <a:sym typeface="Calibri" panose="020F0502020204030204" pitchFamily="34" charset="0"/>
              </a:rPr>
              <a:t>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a:t>
            </a:r>
            <a:endParaRPr lang="en-US" altLang="zh-CN" sz="1350" b="1" dirty="0" smtClean="0">
              <a:solidFill>
                <a:srgbClr val="C00000">
                  <a:alpha val="29000"/>
                </a:srgbClr>
              </a:solidFill>
              <a:latin typeface="Calibri" panose="020F0502020204030204" pitchFamily="34" charset="0"/>
              <a:sym typeface="Calibri" panose="020F0502020204030204" pitchFamily="34" charset="0"/>
            </a:endParaRPr>
          </a:p>
          <a:p>
            <a:r>
              <a:rPr lang="en-US" altLang="zh-CN" sz="1350" b="1" dirty="0" smtClean="0">
                <a:solidFill>
                  <a:srgbClr val="C00000">
                    <a:alpha val="29000"/>
                  </a:srgbClr>
                </a:solidFill>
                <a:latin typeface="Calibri" panose="020F0502020204030204" pitchFamily="34" charset="0"/>
                <a:sym typeface="Calibri" panose="020F0502020204030204" pitchFamily="34" charset="0"/>
              </a:rPr>
              <a:t>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a:solidFill>
                  <a:srgbClr val="C00000">
                    <a:alpha val="29000"/>
                  </a:srgbClr>
                </a:solidFill>
                <a:latin typeface="Calibri" panose="020F0502020204030204" pitchFamily="34" charset="0"/>
                <a:sym typeface="Calibri" panose="020F0502020204030204" pitchFamily="34" charset="0"/>
              </a:rPr>
              <a:t>FUTURE GOLDEN</a:t>
            </a:r>
            <a:r>
              <a:rPr lang="zh-CN" altLang="en-US" sz="1350" b="1" dirty="0">
                <a:solidFill>
                  <a:srgbClr val="C00000">
                    <a:alpha val="29000"/>
                  </a:srgbClr>
                </a:solidFill>
                <a:latin typeface="Calibri" panose="020F0502020204030204" pitchFamily="34" charset="0"/>
                <a:sym typeface="Calibri" panose="020F0502020204030204" pitchFamily="34" charset="0"/>
              </a:rPr>
              <a:t>　</a:t>
            </a:r>
            <a:r>
              <a:rPr lang="en-US" altLang="zh-CN" sz="1350" b="1" dirty="0" smtClean="0">
                <a:solidFill>
                  <a:srgbClr val="C00000">
                    <a:alpha val="29000"/>
                  </a:srgbClr>
                </a:solidFill>
                <a:latin typeface="Calibri" panose="020F0502020204030204" pitchFamily="34" charset="0"/>
                <a:sym typeface="Calibri" panose="020F0502020204030204" pitchFamily="34" charset="0"/>
              </a:rPr>
              <a:t>FUTURE</a:t>
            </a:r>
            <a:endParaRPr lang="zh-CN" altLang="en-US" sz="1350" b="1" dirty="0">
              <a:solidFill>
                <a:srgbClr val="C00000">
                  <a:alpha val="29000"/>
                </a:srgbClr>
              </a:solidFill>
              <a:latin typeface="Calibri" panose="020F0502020204030204" pitchFamily="34" charset="0"/>
              <a:sym typeface="Calibri" panose="020F0502020204030204" pitchFamily="34" charset="0"/>
            </a:endParaRPr>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34224" y="95058"/>
            <a:ext cx="2020151" cy="642463"/>
          </a:xfrm>
          <a:prstGeom prst="rect">
            <a:avLst/>
          </a:prstGeom>
        </p:spPr>
      </p:pic>
      <p:pic>
        <p:nvPicPr>
          <p:cNvPr id="17" name="图片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4902" y="5225937"/>
            <a:ext cx="1579099" cy="501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框架页">
    <p:bg>
      <p:bgPr>
        <a:solidFill>
          <a:srgbClr val="333F50"/>
        </a:solidFill>
        <a:effectLst/>
      </p:bgPr>
    </p:bg>
    <p:spTree>
      <p:nvGrpSpPr>
        <p:cNvPr id="1" name=""/>
        <p:cNvGrpSpPr/>
        <p:nvPr/>
      </p:nvGrpSpPr>
      <p:grpSpPr>
        <a:xfrm>
          <a:off x="0" y="0"/>
          <a:ext cx="0" cy="0"/>
          <a:chOff x="0" y="0"/>
          <a:chExt cx="0" cy="0"/>
        </a:xfrm>
      </p:grpSpPr>
      <p:sp>
        <p:nvSpPr>
          <p:cNvPr id="9" name="矩形 8"/>
          <p:cNvSpPr/>
          <p:nvPr userDrawn="1"/>
        </p:nvSpPr>
        <p:spPr>
          <a:xfrm>
            <a:off x="4263809" y="0"/>
            <a:ext cx="4883501"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7150" tIns="28575" rIns="57150" bIns="28575"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25">
              <a:solidFill>
                <a:srgbClr val="FFFFFF"/>
              </a:solidFill>
              <a:latin typeface="Calibri" panose="020F0502020204030204" pitchFamily="34" charset="0"/>
              <a:sym typeface="Calibri" panose="020F0502020204030204" pitchFamily="34" charset="0"/>
            </a:endParaRPr>
          </a:p>
        </p:txBody>
      </p:sp>
      <p:sp>
        <p:nvSpPr>
          <p:cNvPr id="10" name="文本框 2"/>
          <p:cNvSpPr txBox="1"/>
          <p:nvPr userDrawn="1"/>
        </p:nvSpPr>
        <p:spPr>
          <a:xfrm>
            <a:off x="1070784" y="541167"/>
            <a:ext cx="3375422" cy="477054"/>
          </a:xfrm>
          <a:prstGeom prst="rect">
            <a:avLst/>
          </a:prstGeom>
          <a:noFill/>
        </p:spPr>
        <p:txBody>
          <a:bodyPr wrap="square" rtlCol="0">
            <a:spAutoFit/>
          </a:bodyPr>
          <a:lstStyle/>
          <a:p>
            <a:r>
              <a:rPr lang="en-US" altLang="zh-CN" sz="2500" b="1" dirty="0">
                <a:solidFill>
                  <a:srgbClr val="FFFFFF"/>
                </a:solidFill>
                <a:latin typeface="Calibri" panose="020F0502020204030204" pitchFamily="34" charset="0"/>
                <a:cs typeface="Calibri" panose="020F0502020204030204" pitchFamily="34" charset="0"/>
                <a:sym typeface="Calibri" panose="020F0502020204030204" pitchFamily="34" charset="0"/>
              </a:rPr>
              <a:t>CONTENTS</a:t>
            </a:r>
            <a:endParaRPr lang="zh-CN" altLang="en-US" sz="250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154491"/>
            <a:ext cx="1604725" cy="424901"/>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5654" y="883746"/>
            <a:ext cx="3371140" cy="341579"/>
          </a:xfrm>
          <a:prstGeom prst="rect">
            <a:avLst/>
          </a:prstGeom>
        </p:spPr>
      </p:pic>
      <p:cxnSp>
        <p:nvCxnSpPr>
          <p:cNvPr id="13" name="直接连接符 12"/>
          <p:cNvCxnSpPr/>
          <p:nvPr userDrawn="1"/>
        </p:nvCxnSpPr>
        <p:spPr>
          <a:xfrm flipV="1">
            <a:off x="616807" y="968929"/>
            <a:ext cx="3162380" cy="2658"/>
          </a:xfrm>
          <a:prstGeom prst="line">
            <a:avLst/>
          </a:prstGeom>
          <a:ln w="25400" cap="rnd">
            <a:solidFill>
              <a:schemeClr val="bg1"/>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5453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2017/8/31</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7.xml"/><Relationship Id="rId1" Type="http://schemas.openxmlformats.org/officeDocument/2006/relationships/slideLayout" Target="../slideLayouts/slideLayout5.xml"/><Relationship Id="rId5" Type="http://schemas.openxmlformats.org/officeDocument/2006/relationships/image" Target="../media/image31.emf"/><Relationship Id="rId4" Type="http://schemas.openxmlformats.org/officeDocument/2006/relationships/customXml" Target="../ink/ink18.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b="1" dirty="0">
                <a:ea typeface="楷体" panose="02010609060101010101" pitchFamily="49" charset="-122"/>
                <a:sym typeface="Calibri" panose="020F0502020204030204" pitchFamily="34" charset="0"/>
              </a:rPr>
              <a:t>量化投资与机器学习</a:t>
            </a:r>
          </a:p>
          <a:p>
            <a:endParaRPr lang="zh-CN" altLang="en-US" b="1" dirty="0">
              <a:ea typeface="楷体" panose="02010609060101010101" pitchFamily="49" charset="-122"/>
              <a:sym typeface="Calibri" panose="020F0502020204030204" pitchFamily="34" charset="0"/>
            </a:endParaRPr>
          </a:p>
        </p:txBody>
      </p:sp>
      <p:sp>
        <p:nvSpPr>
          <p:cNvPr id="4" name="文本占位符 3"/>
          <p:cNvSpPr>
            <a:spLocks noGrp="1"/>
          </p:cNvSpPr>
          <p:nvPr>
            <p:ph type="body" sz="half" idx="2"/>
          </p:nvPr>
        </p:nvSpPr>
        <p:spPr/>
        <p:txBody>
          <a:bodyPr/>
          <a:lstStyle/>
          <a:p>
            <a:r>
              <a:rPr lang="zh-CN" altLang="en-US" dirty="0">
                <a:ea typeface="楷体" panose="02010609060101010101" pitchFamily="49" charset="-122"/>
                <a:sym typeface="Calibri" panose="020F0502020204030204" pitchFamily="34" charset="0"/>
              </a:rPr>
              <a:t>纪慧诚 </a:t>
            </a:r>
            <a:endParaRPr lang="en-US" altLang="zh-CN" dirty="0">
              <a:ea typeface="楷体" panose="02010609060101010101" pitchFamily="49" charset="-122"/>
              <a:sym typeface="Calibri" panose="020F0502020204030204" pitchFamily="34" charset="0"/>
            </a:endParaRPr>
          </a:p>
          <a:p>
            <a:r>
              <a:rPr lang="zh-CN" altLang="en-US" dirty="0">
                <a:ea typeface="楷体" panose="02010609060101010101" pitchFamily="49" charset="-122"/>
                <a:sym typeface="Calibri" panose="020F0502020204030204" pitchFamily="34" charset="0"/>
              </a:rPr>
              <a:t>金程教育资深培训讲师</a:t>
            </a:r>
            <a:endParaRPr lang="en-US" altLang="zh-CN" dirty="0">
              <a:ea typeface="楷体" panose="02010609060101010101" pitchFamily="49" charset="-122"/>
              <a:sym typeface="Calibri" panose="020F0502020204030204" pitchFamily="34" charset="0"/>
            </a:endParaRPr>
          </a:p>
          <a:p>
            <a:r>
              <a:rPr lang="en-US" altLang="zh-CN" dirty="0">
                <a:ea typeface="楷体" panose="02010609060101010101" pitchFamily="49" charset="-122"/>
                <a:sym typeface="Calibri" panose="020F0502020204030204" pitchFamily="34" charset="0"/>
              </a:rPr>
              <a:t>CFA FRM RFP</a:t>
            </a:r>
            <a:endParaRPr lang="zh-CN" altLang="en-US" dirty="0">
              <a:ea typeface="楷体" panose="02010609060101010101" pitchFamily="49" charset="-122"/>
              <a:sym typeface="Calibri" panose="020F0502020204030204" pitchFamily="34" charset="0"/>
            </a:endParaRPr>
          </a:p>
          <a:p>
            <a:endParaRPr lang="zh-CN" altLang="en-US" dirty="0">
              <a:ea typeface="楷体" panose="02010609060101010101" pitchFamily="49" charset="-122"/>
              <a:sym typeface="Calibri" panose="020F0502020204030204" pitchFamily="34" charset="0"/>
            </a:endParaRPr>
          </a:p>
        </p:txBody>
      </p:sp>
      <p:sp>
        <p:nvSpPr>
          <p:cNvPr id="5" name="文本占位符 9"/>
          <p:cNvSpPr>
            <a:spLocks noGrp="1"/>
          </p:cNvSpPr>
          <p:nvPr>
            <p:ph type="body" sz="half" idx="10"/>
          </p:nvPr>
        </p:nvSpPr>
        <p:spPr>
          <a:xfrm>
            <a:off x="2419643" y="3012652"/>
            <a:ext cx="6597748" cy="391729"/>
          </a:xfrm>
        </p:spPr>
        <p:txBody>
          <a:bodyPr/>
          <a:lstStyle/>
          <a:p>
            <a:r>
              <a:rPr lang="en-US" altLang="zh-CN" dirty="0" smtClean="0">
                <a:ea typeface="楷体" panose="02010609060101010101" pitchFamily="49" charset="-122"/>
                <a:sym typeface="Calibri" panose="020F0502020204030204" pitchFamily="34" charset="0"/>
              </a:rPr>
              <a:t>Algorithmic trading &amp; Machine learning</a:t>
            </a:r>
            <a:endParaRPr lang="zh-CN" altLang="en-US" dirty="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588760" y="158040"/>
              <a:ext cx="5753520" cy="5036760"/>
            </p14:xfrm>
          </p:contentPart>
        </mc:Choice>
        <mc:Fallback xmlns="">
          <p:pic>
            <p:nvPicPr>
              <p:cNvPr id="3" name="墨迹 2"/>
              <p:cNvPicPr/>
              <p:nvPr/>
            </p:nvPicPr>
            <p:blipFill>
              <a:blip r:embed="rId3"/>
              <a:stretch>
                <a:fillRect/>
              </a:stretch>
            </p:blipFill>
            <p:spPr>
              <a:xfrm>
                <a:off x="2579760" y="148680"/>
                <a:ext cx="5767560" cy="5052600"/>
              </a:xfrm>
              <a:prstGeom prst="rect">
                <a:avLst/>
              </a:prstGeom>
            </p:spPr>
          </p:pic>
        </mc:Fallback>
      </mc:AlternateContent>
    </p:spTree>
    <p:extLst>
      <p:ext uri="{BB962C8B-B14F-4D97-AF65-F5344CB8AC3E}">
        <p14:creationId xmlns:p14="http://schemas.microsoft.com/office/powerpoint/2010/main" val="2768709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3"/>
          <p:cNvSpPr/>
          <p:nvPr/>
        </p:nvSpPr>
        <p:spPr>
          <a:xfrm>
            <a:off x="4035486" y="1367921"/>
            <a:ext cx="2979397"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2" name="文本框 8"/>
          <p:cNvSpPr txBox="1"/>
          <p:nvPr/>
        </p:nvSpPr>
        <p:spPr>
          <a:xfrm>
            <a:off x="3120928" y="2226256"/>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2</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3" name="Freeform 125"/>
          <p:cNvSpPr>
            <a:spLocks noEditPoints="1"/>
          </p:cNvSpPr>
          <p:nvPr/>
        </p:nvSpPr>
        <p:spPr bwMode="auto">
          <a:xfrm rot="5400000">
            <a:off x="2813790" y="2327084"/>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4" name="Freeform 125"/>
          <p:cNvSpPr>
            <a:spLocks noEditPoints="1"/>
          </p:cNvSpPr>
          <p:nvPr/>
        </p:nvSpPr>
        <p:spPr bwMode="auto">
          <a:xfrm rot="5400000">
            <a:off x="2813789" y="3111127"/>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5" name="Freeform 125"/>
          <p:cNvSpPr>
            <a:spLocks noEditPoints="1"/>
          </p:cNvSpPr>
          <p:nvPr/>
        </p:nvSpPr>
        <p:spPr bwMode="auto">
          <a:xfrm rot="5400000">
            <a:off x="2813788" y="467760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6" name="文本框 23"/>
          <p:cNvSpPr txBox="1"/>
          <p:nvPr/>
        </p:nvSpPr>
        <p:spPr>
          <a:xfrm>
            <a:off x="3120927" y="458967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5</a:t>
            </a:r>
            <a:r>
              <a:rPr lang="en-US" altLang="zh-CN" sz="175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7" name="文本框 24"/>
          <p:cNvSpPr txBox="1"/>
          <p:nvPr/>
        </p:nvSpPr>
        <p:spPr>
          <a:xfrm>
            <a:off x="3111856" y="381133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4 </a:t>
            </a:r>
            <a:endParaRPr lang="zh-CN" altLang="en-US"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endParaRPr>
          </a:p>
        </p:txBody>
      </p:sp>
      <p:sp>
        <p:nvSpPr>
          <p:cNvPr id="8" name="文本框 25"/>
          <p:cNvSpPr txBox="1"/>
          <p:nvPr/>
        </p:nvSpPr>
        <p:spPr>
          <a:xfrm>
            <a:off x="3120927" y="3023873"/>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3</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9" name="Freeform 125"/>
          <p:cNvSpPr>
            <a:spLocks noEditPoints="1"/>
          </p:cNvSpPr>
          <p:nvPr/>
        </p:nvSpPr>
        <p:spPr bwMode="auto">
          <a:xfrm rot="5400000">
            <a:off x="2813789" y="390168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10" name="矩形 3"/>
          <p:cNvSpPr/>
          <p:nvPr/>
        </p:nvSpPr>
        <p:spPr>
          <a:xfrm>
            <a:off x="4020677" y="2157813"/>
            <a:ext cx="4259723" cy="5040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schemeClr val="bg1"/>
              </a:solidFill>
              <a:latin typeface="Calibri" panose="020F0502020204030204" pitchFamily="34" charset="0"/>
              <a:ea typeface="楷体" panose="02010609060101010101" pitchFamily="49" charset="-122"/>
              <a:sym typeface="Calibri" panose="020F0502020204030204" pitchFamily="34" charset="0"/>
            </a:endParaRPr>
          </a:p>
        </p:txBody>
      </p:sp>
      <p:sp>
        <p:nvSpPr>
          <p:cNvPr id="11" name="矩形 10"/>
          <p:cNvSpPr/>
          <p:nvPr/>
        </p:nvSpPr>
        <p:spPr>
          <a:xfrm>
            <a:off x="4751370" y="3062271"/>
            <a:ext cx="3300430" cy="323165"/>
          </a:xfrm>
          <a:prstGeom prst="rect">
            <a:avLst/>
          </a:prstGeom>
          <a:ln w="25400" cap="sq">
            <a:noFill/>
            <a:prstDash val="dash"/>
            <a:bevel/>
          </a:ln>
        </p:spPr>
        <p:txBody>
          <a:bodyPr wrap="squar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非</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2" name="矩形 3"/>
          <p:cNvSpPr/>
          <p:nvPr/>
        </p:nvSpPr>
        <p:spPr>
          <a:xfrm>
            <a:off x="4024281" y="2947862"/>
            <a:ext cx="4256119"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nvGrpSpPr>
          <p:cNvPr id="13" name="组合 12"/>
          <p:cNvGrpSpPr/>
          <p:nvPr/>
        </p:nvGrpSpPr>
        <p:grpSpPr>
          <a:xfrm>
            <a:off x="4024281" y="3738264"/>
            <a:ext cx="2735469" cy="503068"/>
            <a:chOff x="5219648" y="4106963"/>
            <a:chExt cx="4376751" cy="804908"/>
          </a:xfrm>
        </p:grpSpPr>
        <p:sp>
          <p:nvSpPr>
            <p:cNvPr id="14" name="矩形 13"/>
            <p:cNvSpPr/>
            <p:nvPr/>
          </p:nvSpPr>
          <p:spPr>
            <a:xfrm>
              <a:off x="6425290" y="4296454"/>
              <a:ext cx="2722592"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算法的</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Python</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实现</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grpSp>
        <p:nvGrpSpPr>
          <p:cNvPr id="16" name="组合 15"/>
          <p:cNvGrpSpPr/>
          <p:nvPr/>
        </p:nvGrpSpPr>
        <p:grpSpPr>
          <a:xfrm>
            <a:off x="4024281" y="4519244"/>
            <a:ext cx="2772929" cy="503068"/>
            <a:chOff x="5219648" y="5356530"/>
            <a:chExt cx="4436686" cy="804908"/>
          </a:xfrm>
        </p:grpSpPr>
        <p:sp>
          <p:nvSpPr>
            <p:cNvPr id="17" name="矩形 16"/>
            <p:cNvSpPr/>
            <p:nvPr/>
          </p:nvSpPr>
          <p:spPr>
            <a:xfrm>
              <a:off x="6421249" y="5519442"/>
              <a:ext cx="2757678"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机器学习量化实战</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sp>
        <p:nvSpPr>
          <p:cNvPr id="19" name="矩形 18"/>
          <p:cNvSpPr/>
          <p:nvPr/>
        </p:nvSpPr>
        <p:spPr>
          <a:xfrm>
            <a:off x="4796060" y="2276559"/>
            <a:ext cx="2073003" cy="323165"/>
          </a:xfrm>
          <a:prstGeom prst="rect">
            <a:avLst/>
          </a:prstGeom>
          <a:ln w="25400" cap="sq" cmpd="thickThin">
            <a:noFill/>
            <a:prstDash val="dash"/>
            <a:bevel/>
          </a:ln>
        </p:spPr>
        <p:txBody>
          <a:bodyPr wrap="none">
            <a:spAutoFit/>
          </a:bodyPr>
          <a:lstStyle/>
          <a:p>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监督学习</a:t>
            </a:r>
          </a:p>
        </p:txBody>
      </p:sp>
      <p:sp>
        <p:nvSpPr>
          <p:cNvPr id="20" name="Freeform 125"/>
          <p:cNvSpPr>
            <a:spLocks noEditPoints="1"/>
          </p:cNvSpPr>
          <p:nvPr/>
        </p:nvSpPr>
        <p:spPr bwMode="auto">
          <a:xfrm rot="5400000">
            <a:off x="2821152" y="1543699"/>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21" name="文本框 23"/>
          <p:cNvSpPr txBox="1"/>
          <p:nvPr/>
        </p:nvSpPr>
        <p:spPr>
          <a:xfrm>
            <a:off x="3128291" y="1455769"/>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1</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23" name="矩形 22"/>
          <p:cNvSpPr/>
          <p:nvPr/>
        </p:nvSpPr>
        <p:spPr>
          <a:xfrm>
            <a:off x="4782646" y="1487156"/>
            <a:ext cx="1338828" cy="323165"/>
          </a:xfrm>
          <a:prstGeom prst="rect">
            <a:avLst/>
          </a:prstGeom>
          <a:noFill/>
          <a:ln w="25400" cap="sq">
            <a:noFill/>
            <a:prstDash val="dash"/>
            <a:bevel/>
          </a:ln>
        </p:spPr>
        <p:txBody>
          <a:bodyPr wrap="non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机器学习概述</a:t>
            </a:r>
          </a:p>
        </p:txBody>
      </p:sp>
      <mc:AlternateContent xmlns:mc="http://schemas.openxmlformats.org/markup-compatibility/2006" xmlns:p14="http://schemas.microsoft.com/office/powerpoint/2010/main">
        <mc:Choice Requires="p14">
          <p:contentPart p14:bwMode="auto" r:id="rId2">
            <p14:nvContentPartPr>
              <p14:cNvPr id="22" name="墨迹 21"/>
              <p14:cNvContentPartPr/>
              <p14:nvPr/>
            </p14:nvContentPartPr>
            <p14:xfrm>
              <a:off x="4412880" y="1266120"/>
              <a:ext cx="2774880" cy="2906280"/>
            </p14:xfrm>
          </p:contentPart>
        </mc:Choice>
        <mc:Fallback xmlns="">
          <p:pic>
            <p:nvPicPr>
              <p:cNvPr id="22" name="墨迹 21"/>
              <p:cNvPicPr/>
              <p:nvPr/>
            </p:nvPicPr>
            <p:blipFill>
              <a:blip r:embed="rId3"/>
              <a:stretch>
                <a:fillRect/>
              </a:stretch>
            </p:blipFill>
            <p:spPr>
              <a:xfrm>
                <a:off x="4404600" y="1257120"/>
                <a:ext cx="2791440" cy="2922840"/>
              </a:xfrm>
              <a:prstGeom prst="rect">
                <a:avLst/>
              </a:prstGeom>
            </p:spPr>
          </p:pic>
        </mc:Fallback>
      </mc:AlternateContent>
    </p:spTree>
    <p:extLst>
      <p:ext uri="{BB962C8B-B14F-4D97-AF65-F5344CB8AC3E}">
        <p14:creationId xmlns:p14="http://schemas.microsoft.com/office/powerpoint/2010/main" val="2090497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215560" y="868933"/>
            <a:ext cx="2916280" cy="4220815"/>
          </a:xfrm>
        </p:spPr>
        <p:txBody>
          <a:bodyPr/>
          <a:lstStyle/>
          <a:p>
            <a:r>
              <a:rPr lang="zh-CN" altLang="en-US" b="0" dirty="0">
                <a:ea typeface="楷体" panose="02010609060101010101" pitchFamily="49" charset="-122"/>
                <a:sym typeface="Calibri" panose="020F0502020204030204" pitchFamily="34" charset="0"/>
              </a:rPr>
              <a:t>监督学习：训练的输出分类是预先设定好的，根据输入和输出，算法的目标在于寻找其中的对应函数。 </a:t>
            </a: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a:xfrm>
            <a:off x="672370" y="161628"/>
            <a:ext cx="1667382" cy="468000"/>
          </a:xfrm>
        </p:spPr>
        <p:txBody>
          <a:bodyPr/>
          <a:lstStyle/>
          <a:p>
            <a:r>
              <a:rPr lang="zh-CN" altLang="en-US" dirty="0" smtClean="0">
                <a:ea typeface="楷体" panose="02010609060101010101" pitchFamily="49" charset="-122"/>
                <a:sym typeface="Calibri" panose="020F0502020204030204" pitchFamily="34" charset="0"/>
              </a:rPr>
              <a:t>监督学习</a:t>
            </a:r>
            <a:endParaRPr lang="zh-CN" altLang="en-US" dirty="0">
              <a:ea typeface="楷体" panose="02010609060101010101" pitchFamily="49" charset="-122"/>
              <a:sym typeface="Calibri" panose="020F0502020204030204" pitchFamily="34" charset="0"/>
            </a:endParaRPr>
          </a:p>
        </p:txBody>
      </p:sp>
      <p:grpSp>
        <p:nvGrpSpPr>
          <p:cNvPr id="27" name="组合 26"/>
          <p:cNvGrpSpPr/>
          <p:nvPr/>
        </p:nvGrpSpPr>
        <p:grpSpPr>
          <a:xfrm>
            <a:off x="3101680" y="985292"/>
            <a:ext cx="5965684" cy="3816424"/>
            <a:chOff x="3101680" y="985292"/>
            <a:chExt cx="5965684" cy="3816424"/>
          </a:xfrm>
        </p:grpSpPr>
        <p:sp>
          <p:nvSpPr>
            <p:cNvPr id="2" name="矩形 1"/>
            <p:cNvSpPr/>
            <p:nvPr/>
          </p:nvSpPr>
          <p:spPr>
            <a:xfrm>
              <a:off x="3173688" y="985292"/>
              <a:ext cx="678232" cy="12635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训练样本</a:t>
              </a:r>
            </a:p>
          </p:txBody>
        </p:sp>
        <p:sp>
          <p:nvSpPr>
            <p:cNvPr id="6" name="矩形 5"/>
            <p:cNvSpPr/>
            <p:nvPr/>
          </p:nvSpPr>
          <p:spPr>
            <a:xfrm>
              <a:off x="3101680" y="2633703"/>
              <a:ext cx="822248" cy="13055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新数据</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7" name="右箭头 6"/>
            <p:cNvSpPr/>
            <p:nvPr/>
          </p:nvSpPr>
          <p:spPr>
            <a:xfrm>
              <a:off x="3996032" y="1237086"/>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10" name="右箭头 9"/>
            <p:cNvSpPr/>
            <p:nvPr/>
          </p:nvSpPr>
          <p:spPr>
            <a:xfrm>
              <a:off x="4004796" y="1757746"/>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11" name="右箭头 10"/>
            <p:cNvSpPr/>
            <p:nvPr/>
          </p:nvSpPr>
          <p:spPr>
            <a:xfrm>
              <a:off x="4031940" y="3064397"/>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12" name="矩形 11"/>
            <p:cNvSpPr/>
            <p:nvPr/>
          </p:nvSpPr>
          <p:spPr>
            <a:xfrm>
              <a:off x="4531894" y="1228319"/>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输入特征（因子值）</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3" name="矩形 12"/>
            <p:cNvSpPr/>
            <p:nvPr/>
          </p:nvSpPr>
          <p:spPr>
            <a:xfrm>
              <a:off x="4531894" y="1705372"/>
              <a:ext cx="1955722" cy="48745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输出标示</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（表现好和表现差）</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4" name="矩形 13"/>
            <p:cNvSpPr/>
            <p:nvPr/>
          </p:nvSpPr>
          <p:spPr>
            <a:xfrm>
              <a:off x="4531894" y="3089689"/>
              <a:ext cx="19843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输入特征（因子值）</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8" name="右箭头 17"/>
            <p:cNvSpPr/>
            <p:nvPr/>
          </p:nvSpPr>
          <p:spPr>
            <a:xfrm>
              <a:off x="6618417" y="1264590"/>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19" name="右箭头 18"/>
            <p:cNvSpPr/>
            <p:nvPr/>
          </p:nvSpPr>
          <p:spPr>
            <a:xfrm>
              <a:off x="6624228" y="1821362"/>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20" name="右箭头 19"/>
            <p:cNvSpPr/>
            <p:nvPr/>
          </p:nvSpPr>
          <p:spPr>
            <a:xfrm>
              <a:off x="6541477" y="3128013"/>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21" name="椭圆 20"/>
            <p:cNvSpPr/>
            <p:nvPr/>
          </p:nvSpPr>
          <p:spPr>
            <a:xfrm>
              <a:off x="7124505" y="1055697"/>
              <a:ext cx="1728192" cy="118996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机器学习</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算法</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2" name="右箭头 21"/>
            <p:cNvSpPr/>
            <p:nvPr/>
          </p:nvSpPr>
          <p:spPr>
            <a:xfrm rot="5400000">
              <a:off x="7901708" y="2343316"/>
              <a:ext cx="278859" cy="230781"/>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23" name="菱形 22"/>
            <p:cNvSpPr/>
            <p:nvPr/>
          </p:nvSpPr>
          <p:spPr>
            <a:xfrm>
              <a:off x="7014914" y="2704108"/>
              <a:ext cx="2052450" cy="1077196"/>
            </a:xfrm>
            <a:prstGeom prst="diamond">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训练好的机器学习模型</a:t>
              </a:r>
            </a:p>
          </p:txBody>
        </p:sp>
        <p:sp>
          <p:nvSpPr>
            <p:cNvPr id="25" name="右箭头 24"/>
            <p:cNvSpPr/>
            <p:nvPr/>
          </p:nvSpPr>
          <p:spPr>
            <a:xfrm rot="5400000">
              <a:off x="7901709" y="3894237"/>
              <a:ext cx="278859" cy="230781"/>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Calibri" panose="020F0502020204030204" pitchFamily="34" charset="0"/>
                <a:ea typeface="楷体" panose="02010609060101010101" pitchFamily="49" charset="-122"/>
                <a:sym typeface="Calibri" panose="020F0502020204030204" pitchFamily="34" charset="0"/>
              </a:endParaRPr>
            </a:p>
          </p:txBody>
        </p:sp>
        <p:sp>
          <p:nvSpPr>
            <p:cNvPr id="26" name="矩形 25"/>
            <p:cNvSpPr/>
            <p:nvPr/>
          </p:nvSpPr>
          <p:spPr>
            <a:xfrm>
              <a:off x="7009529" y="4225652"/>
              <a:ext cx="2048449" cy="57606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标识预测</a:t>
              </a:r>
              <a:endParaRPr lang="en-US" altLang="zh-CN"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表现</a:t>
              </a: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好或者表现</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差）</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gr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2509920" y="1222200"/>
              <a:ext cx="6318360" cy="3284280"/>
            </p14:xfrm>
          </p:contentPart>
        </mc:Choice>
        <mc:Fallback xmlns="">
          <p:pic>
            <p:nvPicPr>
              <p:cNvPr id="4" name="墨迹 3"/>
              <p:cNvPicPr/>
              <p:nvPr/>
            </p:nvPicPr>
            <p:blipFill>
              <a:blip r:embed="rId3"/>
              <a:stretch>
                <a:fillRect/>
              </a:stretch>
            </p:blipFill>
            <p:spPr>
              <a:xfrm>
                <a:off x="2500920" y="1213200"/>
                <a:ext cx="6336000" cy="3301920"/>
              </a:xfrm>
              <a:prstGeom prst="rect">
                <a:avLst/>
              </a:prstGeom>
            </p:spPr>
          </p:pic>
        </mc:Fallback>
      </mc:AlternateContent>
    </p:spTree>
    <p:extLst>
      <p:ext uri="{BB962C8B-B14F-4D97-AF65-F5344CB8AC3E}">
        <p14:creationId xmlns:p14="http://schemas.microsoft.com/office/powerpoint/2010/main" val="1342821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b="0" dirty="0">
                <a:ea typeface="楷体" panose="02010609060101010101" pitchFamily="49" charset="-122"/>
                <a:sym typeface="Calibri" panose="020F0502020204030204" pitchFamily="34" charset="0"/>
              </a:rPr>
              <a:t>线性回归（</a:t>
            </a:r>
            <a:r>
              <a:rPr lang="en-US" altLang="zh-CN" b="0" dirty="0">
                <a:ea typeface="楷体" panose="02010609060101010101" pitchFamily="49" charset="-122"/>
                <a:sym typeface="Calibri" panose="020F0502020204030204" pitchFamily="34" charset="0"/>
              </a:rPr>
              <a:t>linear regression</a:t>
            </a:r>
            <a:r>
              <a:rPr lang="zh-CN" altLang="en-US" b="0" dirty="0">
                <a:ea typeface="楷体" panose="02010609060101010101" pitchFamily="49" charset="-122"/>
                <a:sym typeface="Calibri" panose="020F0502020204030204" pitchFamily="34" charset="0"/>
              </a:rPr>
              <a:t>）是传统多因子模型中最常见的套路，也是最为基础的</a:t>
            </a:r>
            <a:r>
              <a:rPr lang="zh-CN" altLang="en-US" b="0" dirty="0" smtClean="0">
                <a:ea typeface="楷体" panose="02010609060101010101" pitchFamily="49" charset="-122"/>
                <a:sym typeface="Calibri" panose="020F0502020204030204" pitchFamily="34" charset="0"/>
              </a:rPr>
              <a:t>监督学习</a:t>
            </a:r>
            <a:r>
              <a:rPr lang="zh-CN" altLang="en-US" b="0" dirty="0">
                <a:ea typeface="楷体" panose="02010609060101010101" pitchFamily="49" charset="-122"/>
                <a:sym typeface="Calibri" panose="020F0502020204030204" pitchFamily="34" charset="0"/>
              </a:rPr>
              <a:t>方法</a:t>
            </a:r>
            <a:r>
              <a:rPr lang="zh-CN" altLang="en-US" b="0" dirty="0" smtClean="0">
                <a:ea typeface="楷体" panose="02010609060101010101" pitchFamily="49" charset="-122"/>
                <a:sym typeface="Calibri" panose="020F0502020204030204" pitchFamily="34" charset="0"/>
              </a:rPr>
              <a:t>。例如</a:t>
            </a:r>
            <a:r>
              <a:rPr lang="zh-CN" altLang="en-US" b="0" dirty="0">
                <a:ea typeface="楷体" panose="02010609060101010101" pitchFamily="49" charset="-122"/>
                <a:sym typeface="Calibri" panose="020F0502020204030204" pitchFamily="34" charset="0"/>
              </a:rPr>
              <a:t>我们希望能用股票的市盈率因子预测收益率</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选取</a:t>
            </a:r>
            <a:r>
              <a:rPr lang="zh-CN" altLang="en-US" b="0" dirty="0">
                <a:ea typeface="楷体" panose="02010609060101010101" pitchFamily="49" charset="-122"/>
                <a:sym typeface="Calibri" panose="020F0502020204030204" pitchFamily="34" charset="0"/>
              </a:rPr>
              <a:t>沪深</a:t>
            </a:r>
            <a:r>
              <a:rPr lang="en-US" altLang="zh-CN" b="0" dirty="0">
                <a:ea typeface="楷体" panose="02010609060101010101" pitchFamily="49" charset="-122"/>
                <a:sym typeface="Calibri" panose="020F0502020204030204" pitchFamily="34" charset="0"/>
              </a:rPr>
              <a:t>300 </a:t>
            </a:r>
            <a:r>
              <a:rPr lang="zh-CN" altLang="en-US" b="0" dirty="0">
                <a:ea typeface="楷体" panose="02010609060101010101" pitchFamily="49" charset="-122"/>
                <a:sym typeface="Calibri" panose="020F0502020204030204" pitchFamily="34" charset="0"/>
              </a:rPr>
              <a:t>成分股</a:t>
            </a:r>
            <a:r>
              <a:rPr lang="en-US" altLang="zh-CN" b="0" dirty="0">
                <a:ea typeface="楷体" panose="02010609060101010101" pitchFamily="49" charset="-122"/>
                <a:sym typeface="Calibri" panose="020F0502020204030204" pitchFamily="34" charset="0"/>
              </a:rPr>
              <a:t>2016 </a:t>
            </a:r>
            <a:r>
              <a:rPr lang="zh-CN" altLang="en-US" b="0" dirty="0" smtClean="0">
                <a:ea typeface="楷体" panose="02010609060101010101" pitchFamily="49" charset="-122"/>
                <a:sym typeface="Calibri" panose="020F0502020204030204" pitchFamily="34" charset="0"/>
              </a:rPr>
              <a:t>年底</a:t>
            </a:r>
            <a:r>
              <a:rPr lang="zh-CN" altLang="en-US" b="0" dirty="0">
                <a:ea typeface="楷体" panose="02010609060101010101" pitchFamily="49" charset="-122"/>
                <a:sym typeface="Calibri" panose="020F0502020204030204" pitchFamily="34" charset="0"/>
              </a:rPr>
              <a:t>的市盈率以及</a:t>
            </a:r>
            <a:r>
              <a:rPr lang="en-US" altLang="zh-CN" b="0" dirty="0">
                <a:ea typeface="楷体" panose="02010609060101010101" pitchFamily="49" charset="-122"/>
                <a:sym typeface="Calibri" panose="020F0502020204030204" pitchFamily="34" charset="0"/>
              </a:rPr>
              <a:t>2017 </a:t>
            </a:r>
            <a:r>
              <a:rPr lang="zh-CN" altLang="en-US" b="0" dirty="0">
                <a:ea typeface="楷体" panose="02010609060101010101" pitchFamily="49" charset="-122"/>
                <a:sym typeface="Calibri" panose="020F0502020204030204" pitchFamily="34" charset="0"/>
              </a:rPr>
              <a:t>年一季度涨跌</a:t>
            </a:r>
            <a:r>
              <a:rPr lang="zh-CN" altLang="en-US" b="0" dirty="0" smtClean="0">
                <a:ea typeface="楷体" panose="02010609060101010101" pitchFamily="49" charset="-122"/>
                <a:sym typeface="Calibri" panose="020F0502020204030204" pitchFamily="34" charset="0"/>
              </a:rPr>
              <a:t>幅；</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对</a:t>
            </a:r>
            <a:r>
              <a:rPr lang="zh-CN" altLang="en-US" b="0" dirty="0">
                <a:ea typeface="楷体" panose="02010609060101010101" pitchFamily="49" charset="-122"/>
                <a:sym typeface="Calibri" panose="020F0502020204030204" pitchFamily="34" charset="0"/>
              </a:rPr>
              <a:t>市盈率</a:t>
            </a:r>
            <a:r>
              <a:rPr lang="en-US" altLang="zh-CN" b="0" dirty="0">
                <a:ea typeface="楷体" panose="02010609060101010101" pitchFamily="49" charset="-122"/>
                <a:sym typeface="Calibri" panose="020F0502020204030204" pitchFamily="34" charset="0"/>
              </a:rPr>
              <a:t>TTM </a:t>
            </a:r>
            <a:r>
              <a:rPr lang="zh-CN" altLang="en-US" b="0" dirty="0">
                <a:ea typeface="楷体" panose="02010609060101010101" pitchFamily="49" charset="-122"/>
                <a:sym typeface="Calibri" panose="020F0502020204030204" pitchFamily="34" charset="0"/>
              </a:rPr>
              <a:t>取倒数，进行中位数去极值和</a:t>
            </a:r>
            <a:r>
              <a:rPr lang="zh-CN" altLang="en-US" b="0" dirty="0" smtClean="0">
                <a:ea typeface="楷体" panose="02010609060101010101" pitchFamily="49" charset="-122"/>
                <a:sym typeface="Calibri" panose="020F0502020204030204" pitchFamily="34" charset="0"/>
              </a:rPr>
              <a:t>标准化</a:t>
            </a:r>
            <a:r>
              <a:rPr lang="zh-CN" altLang="en-US" b="0" dirty="0">
                <a:ea typeface="楷体" panose="02010609060101010101" pitchFamily="49" charset="-122"/>
                <a:sym typeface="Calibri" panose="020F0502020204030204" pitchFamily="34" charset="0"/>
              </a:rPr>
              <a:t>处理，得到</a:t>
            </a:r>
            <a:r>
              <a:rPr lang="en-US" altLang="zh-CN" b="0" dirty="0">
                <a:ea typeface="楷体" panose="02010609060101010101" pitchFamily="49" charset="-122"/>
                <a:sym typeface="Calibri" panose="020F0502020204030204" pitchFamily="34" charset="0"/>
              </a:rPr>
              <a:t>EP </a:t>
            </a:r>
            <a:r>
              <a:rPr lang="zh-CN" altLang="en-US" b="0" dirty="0" smtClean="0">
                <a:ea typeface="楷体" panose="02010609060101010101" pitchFamily="49" charset="-122"/>
                <a:sym typeface="Calibri" panose="020F0502020204030204" pitchFamily="34" charset="0"/>
              </a:rPr>
              <a:t>因子；</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如图所</a:t>
            </a:r>
            <a:r>
              <a:rPr lang="zh-CN" altLang="en-US" b="0" dirty="0">
                <a:ea typeface="楷体" panose="02010609060101010101" pitchFamily="49" charset="-122"/>
                <a:sym typeface="Calibri" panose="020F0502020204030204" pitchFamily="34" charset="0"/>
              </a:rPr>
              <a:t>示，我们找到一条直线可以较好地拟合自变量</a:t>
            </a:r>
            <a:r>
              <a:rPr lang="en-US" altLang="zh-CN" b="0" dirty="0">
                <a:ea typeface="楷体" panose="02010609060101010101" pitchFamily="49" charset="-122"/>
                <a:sym typeface="Calibri" panose="020F0502020204030204" pitchFamily="34" charset="0"/>
              </a:rPr>
              <a:t>x</a:t>
            </a:r>
            <a:r>
              <a:rPr lang="en-US" altLang="zh-CN" b="0" baseline="-25000" dirty="0">
                <a:ea typeface="楷体" panose="02010609060101010101" pitchFamily="49" charset="-122"/>
                <a:sym typeface="Calibri" panose="020F0502020204030204" pitchFamily="34" charset="0"/>
              </a:rPr>
              <a:t>1</a:t>
            </a:r>
            <a:r>
              <a:rPr lang="zh-CN" altLang="en-US" b="0" dirty="0">
                <a:ea typeface="楷体" panose="02010609060101010101" pitchFamily="49" charset="-122"/>
                <a:sym typeface="Calibri" panose="020F0502020204030204" pitchFamily="34" charset="0"/>
              </a:rPr>
              <a:t>（</a:t>
            </a:r>
            <a:r>
              <a:rPr lang="en-US" altLang="zh-CN" b="0" dirty="0" smtClean="0">
                <a:ea typeface="楷体" panose="02010609060101010101" pitchFamily="49" charset="-122"/>
                <a:sym typeface="Calibri" panose="020F0502020204030204" pitchFamily="34" charset="0"/>
              </a:rPr>
              <a:t>EP</a:t>
            </a:r>
            <a:r>
              <a:rPr lang="zh-CN" altLang="en-US" b="0" dirty="0" smtClean="0">
                <a:ea typeface="楷体" panose="02010609060101010101" pitchFamily="49" charset="-122"/>
                <a:sym typeface="Calibri" panose="020F0502020204030204" pitchFamily="34" charset="0"/>
              </a:rPr>
              <a:t>因子</a:t>
            </a:r>
            <a:r>
              <a:rPr lang="zh-CN" altLang="en-US" b="0" dirty="0">
                <a:ea typeface="楷体" panose="02010609060101010101" pitchFamily="49" charset="-122"/>
                <a:sym typeface="Calibri" panose="020F0502020204030204" pitchFamily="34" charset="0"/>
              </a:rPr>
              <a:t>）和因变量</a:t>
            </a:r>
            <a:r>
              <a:rPr lang="en-US" altLang="zh-CN" b="0" dirty="0">
                <a:ea typeface="楷体" panose="02010609060101010101" pitchFamily="49" charset="-122"/>
                <a:sym typeface="Calibri" panose="020F0502020204030204" pitchFamily="34" charset="0"/>
              </a:rPr>
              <a:t>y</a:t>
            </a:r>
            <a:r>
              <a:rPr lang="zh-CN" altLang="en-US" b="0" dirty="0">
                <a:ea typeface="楷体" panose="02010609060101010101" pitchFamily="49" charset="-122"/>
                <a:sym typeface="Calibri" panose="020F0502020204030204" pitchFamily="34" charset="0"/>
              </a:rPr>
              <a:t>（涨跌幅</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该</a:t>
            </a:r>
            <a:r>
              <a:rPr lang="zh-CN" altLang="en-US" b="0" dirty="0">
                <a:ea typeface="楷体" panose="02010609060101010101" pitchFamily="49" charset="-122"/>
                <a:sym typeface="Calibri" panose="020F0502020204030204" pitchFamily="34" charset="0"/>
              </a:rPr>
              <a:t>直线对应于线性模型𝑦 </a:t>
            </a:r>
            <a:r>
              <a:rPr lang="en-US" altLang="zh-CN" b="0" dirty="0">
                <a:ea typeface="楷体" panose="02010609060101010101" pitchFamily="49" charset="-122"/>
                <a:sym typeface="Calibri" panose="020F0502020204030204" pitchFamily="34" charset="0"/>
              </a:rPr>
              <a:t>= </a:t>
            </a:r>
            <a:r>
              <a:rPr lang="zh-CN" altLang="en-US" b="0" dirty="0">
                <a:ea typeface="楷体" panose="02010609060101010101" pitchFamily="49" charset="-122"/>
                <a:sym typeface="Calibri" panose="020F0502020204030204" pitchFamily="34" charset="0"/>
              </a:rPr>
              <a:t>𝑤</a:t>
            </a:r>
            <a:r>
              <a:rPr lang="en-US" altLang="zh-CN" b="0" baseline="-25000" dirty="0">
                <a:ea typeface="楷体" panose="02010609060101010101" pitchFamily="49" charset="-122"/>
                <a:sym typeface="Calibri" panose="020F0502020204030204" pitchFamily="34" charset="0"/>
              </a:rPr>
              <a:t>0</a:t>
            </a:r>
            <a:r>
              <a:rPr lang="en-US" altLang="zh-CN" b="0" dirty="0">
                <a:ea typeface="楷体" panose="02010609060101010101" pitchFamily="49" charset="-122"/>
                <a:sym typeface="Calibri" panose="020F0502020204030204" pitchFamily="34" charset="0"/>
              </a:rPr>
              <a:t> + </a:t>
            </a:r>
            <a:r>
              <a:rPr lang="zh-CN" altLang="en-US" b="0" dirty="0">
                <a:ea typeface="楷体" panose="02010609060101010101" pitchFamily="49" charset="-122"/>
                <a:sym typeface="Calibri" panose="020F0502020204030204" pitchFamily="34" charset="0"/>
              </a:rPr>
              <a:t>𝑤</a:t>
            </a:r>
            <a:r>
              <a:rPr lang="en-US" altLang="zh-CN" b="0" baseline="-25000" dirty="0">
                <a:ea typeface="楷体" panose="02010609060101010101" pitchFamily="49" charset="-122"/>
                <a:sym typeface="Calibri" panose="020F0502020204030204" pitchFamily="34" charset="0"/>
              </a:rPr>
              <a:t>1</a:t>
            </a:r>
            <a:r>
              <a:rPr lang="zh-CN" altLang="en-US" b="0" dirty="0">
                <a:ea typeface="楷体" panose="02010609060101010101" pitchFamily="49" charset="-122"/>
                <a:sym typeface="Calibri" panose="020F0502020204030204" pitchFamily="34" charset="0"/>
              </a:rPr>
              <a:t>𝑥</a:t>
            </a:r>
            <a:r>
              <a:rPr lang="en-US" altLang="zh-CN" b="0" baseline="-25000" dirty="0">
                <a:ea typeface="楷体" panose="02010609060101010101" pitchFamily="49" charset="-122"/>
                <a:sym typeface="Calibri" panose="020F0502020204030204" pitchFamily="34" charset="0"/>
              </a:rPr>
              <a:t>1</a:t>
            </a:r>
            <a:r>
              <a:rPr lang="zh-CN" altLang="en-US" b="0" dirty="0">
                <a:ea typeface="楷体" panose="02010609060101010101" pitchFamily="49" charset="-122"/>
                <a:sym typeface="Calibri" panose="020F0502020204030204" pitchFamily="34" charset="0"/>
              </a:rPr>
              <a:t>，其中系数的</a:t>
            </a:r>
            <a:r>
              <a:rPr lang="zh-CN" altLang="en-US" b="0" dirty="0" smtClean="0">
                <a:ea typeface="楷体" panose="02010609060101010101" pitchFamily="49" charset="-122"/>
                <a:sym typeface="Calibri" panose="020F0502020204030204" pitchFamily="34" charset="0"/>
              </a:rPr>
              <a:t>估计量𝑤</a:t>
            </a:r>
            <a:r>
              <a:rPr lang="zh-CN" altLang="en-US" b="0" baseline="-25000" dirty="0">
                <a:ea typeface="楷体" panose="02010609060101010101" pitchFamily="49" charset="-122"/>
                <a:sym typeface="Calibri" panose="020F0502020204030204" pitchFamily="34" charset="0"/>
              </a:rPr>
              <a:t>̂</a:t>
            </a:r>
            <a:r>
              <a:rPr lang="en-US" altLang="zh-CN" b="0" baseline="-25000" dirty="0">
                <a:ea typeface="楷体" panose="02010609060101010101" pitchFamily="49" charset="-122"/>
                <a:sym typeface="Calibri" panose="020F0502020204030204" pitchFamily="34" charset="0"/>
              </a:rPr>
              <a:t>0 </a:t>
            </a:r>
            <a:r>
              <a:rPr lang="en-US" altLang="zh-CN" b="0" dirty="0">
                <a:ea typeface="楷体" panose="02010609060101010101" pitchFamily="49" charset="-122"/>
                <a:sym typeface="Calibri" panose="020F0502020204030204" pitchFamily="34" charset="0"/>
              </a:rPr>
              <a:t>= 2.32</a:t>
            </a:r>
            <a:r>
              <a:rPr lang="zh-CN" altLang="en-US" b="0" dirty="0">
                <a:ea typeface="楷体" panose="02010609060101010101" pitchFamily="49" charset="-122"/>
                <a:sym typeface="Calibri" panose="020F0502020204030204" pitchFamily="34" charset="0"/>
              </a:rPr>
              <a:t>，𝑤̂</a:t>
            </a:r>
            <a:r>
              <a:rPr lang="en-US" altLang="zh-CN" b="0" baseline="-25000" dirty="0">
                <a:ea typeface="楷体" panose="02010609060101010101" pitchFamily="49" charset="-122"/>
                <a:sym typeface="Calibri" panose="020F0502020204030204" pitchFamily="34" charset="0"/>
              </a:rPr>
              <a:t>1</a:t>
            </a:r>
            <a:r>
              <a:rPr lang="en-US" altLang="zh-CN" b="0" dirty="0">
                <a:ea typeface="楷体" panose="02010609060101010101" pitchFamily="49" charset="-122"/>
                <a:sym typeface="Calibri" panose="020F0502020204030204" pitchFamily="34" charset="0"/>
              </a:rPr>
              <a:t> = 3.03</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市盈率</a:t>
            </a:r>
            <a:r>
              <a:rPr lang="zh-CN" altLang="en-US" b="0" dirty="0">
                <a:ea typeface="楷体" panose="02010609060101010101" pitchFamily="49" charset="-122"/>
                <a:sym typeface="Calibri" panose="020F0502020204030204" pitchFamily="34" charset="0"/>
              </a:rPr>
              <a:t>越低，</a:t>
            </a:r>
            <a:r>
              <a:rPr lang="en-US" altLang="zh-CN" b="0" dirty="0">
                <a:ea typeface="楷体" panose="02010609060101010101" pitchFamily="49" charset="-122"/>
                <a:sym typeface="Calibri" panose="020F0502020204030204" pitchFamily="34" charset="0"/>
              </a:rPr>
              <a:t>EP </a:t>
            </a:r>
            <a:r>
              <a:rPr lang="zh-CN" altLang="en-US" b="0" dirty="0">
                <a:ea typeface="楷体" panose="02010609060101010101" pitchFamily="49" charset="-122"/>
                <a:sym typeface="Calibri" panose="020F0502020204030204" pitchFamily="34" charset="0"/>
              </a:rPr>
              <a:t>因子越大，那么股票越有可能上涨。</a:t>
            </a: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线性模型</a:t>
            </a:r>
            <a:endParaRPr lang="zh-CN" altLang="en-US" dirty="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377280" y="114480"/>
              <a:ext cx="8241480" cy="4800600"/>
            </p14:xfrm>
          </p:contentPart>
        </mc:Choice>
        <mc:Fallback xmlns="">
          <p:pic>
            <p:nvPicPr>
              <p:cNvPr id="4" name="墨迹 3"/>
              <p:cNvPicPr/>
              <p:nvPr/>
            </p:nvPicPr>
            <p:blipFill>
              <a:blip r:embed="rId3"/>
              <a:stretch>
                <a:fillRect/>
              </a:stretch>
            </p:blipFill>
            <p:spPr>
              <a:xfrm>
                <a:off x="371520" y="107640"/>
                <a:ext cx="8251920" cy="4818240"/>
              </a:xfrm>
              <a:prstGeom prst="rect">
                <a:avLst/>
              </a:prstGeom>
            </p:spPr>
          </p:pic>
        </mc:Fallback>
      </mc:AlternateContent>
    </p:spTree>
    <p:extLst>
      <p:ext uri="{BB962C8B-B14F-4D97-AF65-F5344CB8AC3E}">
        <p14:creationId xmlns:p14="http://schemas.microsoft.com/office/powerpoint/2010/main" val="4209280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3780376" cy="4220815"/>
          </a:xfrm>
        </p:spPr>
        <p:txBody>
          <a:bodyPr/>
          <a:lstStyle/>
          <a:p>
            <a:r>
              <a:rPr lang="zh-CN" altLang="en-US" b="0" dirty="0">
                <a:ea typeface="楷体" panose="02010609060101010101" pitchFamily="49" charset="-122"/>
                <a:sym typeface="Calibri" panose="020F0502020204030204" pitchFamily="34" charset="0"/>
              </a:rPr>
              <a:t>如果用机器学习的语言表述，我们根据已知的“特征”</a:t>
            </a:r>
            <a:r>
              <a:rPr lang="en-US" altLang="zh-CN" b="0" dirty="0">
                <a:ea typeface="楷体" panose="02010609060101010101" pitchFamily="49" charset="-122"/>
                <a:sym typeface="Calibri" panose="020F0502020204030204" pitchFamily="34" charset="0"/>
              </a:rPr>
              <a:t>x</a:t>
            </a:r>
            <a:r>
              <a:rPr lang="en-US" altLang="zh-CN" b="0" baseline="-25000" dirty="0">
                <a:ea typeface="楷体" panose="02010609060101010101" pitchFamily="49" charset="-122"/>
                <a:sym typeface="Calibri" panose="020F0502020204030204" pitchFamily="34" charset="0"/>
              </a:rPr>
              <a:t>1</a:t>
            </a:r>
            <a:r>
              <a:rPr lang="en-US" altLang="zh-CN" b="0" dirty="0">
                <a:ea typeface="楷体" panose="02010609060101010101" pitchFamily="49" charset="-122"/>
                <a:sym typeface="Calibri" panose="020F0502020204030204" pitchFamily="34" charset="0"/>
              </a:rPr>
              <a:t> </a:t>
            </a:r>
            <a:r>
              <a:rPr lang="zh-CN" altLang="en-US" b="0" dirty="0">
                <a:ea typeface="楷体" panose="02010609060101010101" pitchFamily="49" charset="-122"/>
                <a:sym typeface="Calibri" panose="020F0502020204030204" pitchFamily="34" charset="0"/>
              </a:rPr>
              <a:t>和“标签”</a:t>
            </a:r>
            <a:r>
              <a:rPr lang="en-US" altLang="zh-CN" b="0" dirty="0">
                <a:ea typeface="楷体" panose="02010609060101010101" pitchFamily="49" charset="-122"/>
                <a:sym typeface="Calibri" panose="020F0502020204030204" pitchFamily="34" charset="0"/>
              </a:rPr>
              <a:t>y </a:t>
            </a:r>
            <a:r>
              <a:rPr lang="zh-CN" altLang="en-US" b="0" dirty="0">
                <a:ea typeface="楷体" panose="02010609060101010101" pitchFamily="49" charset="-122"/>
                <a:sym typeface="Calibri" panose="020F0502020204030204" pitchFamily="34" charset="0"/>
              </a:rPr>
              <a:t>，通过“训练”</a:t>
            </a:r>
            <a:r>
              <a:rPr lang="zh-CN" altLang="en-US" b="0" dirty="0" smtClean="0">
                <a:ea typeface="楷体" panose="02010609060101010101" pitchFamily="49" charset="-122"/>
                <a:sym typeface="Calibri" panose="020F0502020204030204" pitchFamily="34" charset="0"/>
              </a:rPr>
              <a:t>得到</a:t>
            </a:r>
            <a:r>
              <a:rPr lang="zh-CN" altLang="en-US" b="0" dirty="0">
                <a:ea typeface="楷体" panose="02010609060101010101" pitchFamily="49" charset="-122"/>
                <a:sym typeface="Calibri" panose="020F0502020204030204" pitchFamily="34" charset="0"/>
              </a:rPr>
              <a:t>一个反映两者线性关系的模型</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r>
              <a:rPr lang="zh-CN" altLang="en-US" b="0" dirty="0" smtClean="0">
                <a:ea typeface="楷体" panose="02010609060101010101" pitchFamily="49" charset="-122"/>
                <a:sym typeface="Calibri" panose="020F0502020204030204" pitchFamily="34" charset="0"/>
              </a:rPr>
              <a:t>如果</a:t>
            </a:r>
            <a:r>
              <a:rPr lang="zh-CN" altLang="en-US" b="0" dirty="0">
                <a:ea typeface="楷体" panose="02010609060101010101" pitchFamily="49" charset="-122"/>
                <a:sym typeface="Calibri" panose="020F0502020204030204" pitchFamily="34" charset="0"/>
              </a:rPr>
              <a:t>这种关系在未来一段时间内能够延续，那么任意</a:t>
            </a:r>
            <a:r>
              <a:rPr lang="zh-CN" altLang="en-US" b="0" dirty="0" smtClean="0">
                <a:ea typeface="楷体" panose="02010609060101010101" pitchFamily="49" charset="-122"/>
                <a:sym typeface="Calibri" panose="020F0502020204030204" pitchFamily="34" charset="0"/>
              </a:rPr>
              <a:t>给出</a:t>
            </a:r>
            <a:r>
              <a:rPr lang="zh-CN" altLang="en-US" b="0" dirty="0">
                <a:ea typeface="楷体" panose="02010609060101010101" pitchFamily="49" charset="-122"/>
                <a:sym typeface="Calibri" panose="020F0502020204030204" pitchFamily="34" charset="0"/>
              </a:rPr>
              <a:t>一个股票当前时刻的</a:t>
            </a:r>
            <a:r>
              <a:rPr lang="en-US" altLang="zh-CN" b="0" dirty="0">
                <a:ea typeface="楷体" panose="02010609060101010101" pitchFamily="49" charset="-122"/>
                <a:sym typeface="Calibri" panose="020F0502020204030204" pitchFamily="34" charset="0"/>
              </a:rPr>
              <a:t>EP </a:t>
            </a:r>
            <a:r>
              <a:rPr lang="zh-CN" altLang="en-US" b="0" dirty="0">
                <a:ea typeface="楷体" panose="02010609060101010101" pitchFamily="49" charset="-122"/>
                <a:sym typeface="Calibri" panose="020F0502020204030204" pitchFamily="34" charset="0"/>
              </a:rPr>
              <a:t>因子</a:t>
            </a:r>
            <a:r>
              <a:rPr lang="en-US" altLang="zh-CN" b="0" dirty="0">
                <a:ea typeface="楷体" panose="02010609060101010101" pitchFamily="49" charset="-122"/>
                <a:sym typeface="Calibri" panose="020F0502020204030204" pitchFamily="34" charset="0"/>
              </a:rPr>
              <a:t>x</a:t>
            </a:r>
            <a:r>
              <a:rPr lang="en-US" altLang="zh-CN" b="0" baseline="-25000" dirty="0">
                <a:ea typeface="楷体" panose="02010609060101010101" pitchFamily="49" charset="-122"/>
                <a:sym typeface="Calibri" panose="020F0502020204030204" pitchFamily="34" charset="0"/>
              </a:rPr>
              <a:t>1</a:t>
            </a:r>
            <a:r>
              <a:rPr lang="zh-CN" altLang="en-US" b="0" dirty="0">
                <a:ea typeface="楷体" panose="02010609060101010101" pitchFamily="49" charset="-122"/>
                <a:sym typeface="Calibri" panose="020F0502020204030204" pitchFamily="34" charset="0"/>
              </a:rPr>
              <a:t>，我们就可以“预测”该股票未来时刻的涨跌幅𝑦̂ </a:t>
            </a:r>
            <a:r>
              <a:rPr lang="en-US" altLang="zh-CN" b="0" dirty="0">
                <a:ea typeface="楷体" panose="02010609060101010101" pitchFamily="49" charset="-122"/>
                <a:sym typeface="Calibri" panose="020F0502020204030204" pitchFamily="34" charset="0"/>
              </a:rPr>
              <a:t>= </a:t>
            </a:r>
            <a:r>
              <a:rPr lang="zh-CN" altLang="en-US" b="0" dirty="0">
                <a:ea typeface="楷体" panose="02010609060101010101" pitchFamily="49" charset="-122"/>
                <a:sym typeface="Calibri" panose="020F0502020204030204" pitchFamily="34" charset="0"/>
              </a:rPr>
              <a:t>𝑤</a:t>
            </a:r>
            <a:r>
              <a:rPr lang="en-US" altLang="zh-CN" b="0" dirty="0">
                <a:ea typeface="楷体" panose="02010609060101010101" pitchFamily="49" charset="-122"/>
                <a:sym typeface="Calibri" panose="020F0502020204030204" pitchFamily="34" charset="0"/>
              </a:rPr>
              <a:t>0 </a:t>
            </a:r>
            <a:r>
              <a:rPr lang="en-US" altLang="zh-CN" b="0" dirty="0" smtClean="0">
                <a:ea typeface="楷体" panose="02010609060101010101" pitchFamily="49" charset="-122"/>
                <a:sym typeface="Calibri" panose="020F0502020204030204" pitchFamily="34" charset="0"/>
              </a:rPr>
              <a:t>+</a:t>
            </a:r>
            <a:r>
              <a:rPr lang="zh-CN" altLang="en-US" b="0" dirty="0" smtClean="0">
                <a:ea typeface="楷体" panose="02010609060101010101" pitchFamily="49" charset="-122"/>
                <a:sym typeface="Calibri" panose="020F0502020204030204" pitchFamily="34" charset="0"/>
              </a:rPr>
              <a:t>𝑤</a:t>
            </a:r>
            <a:r>
              <a:rPr lang="en-US" altLang="zh-CN" b="0" baseline="-25000" dirty="0">
                <a:ea typeface="楷体" panose="02010609060101010101" pitchFamily="49" charset="-122"/>
                <a:sym typeface="Calibri" panose="020F0502020204030204" pitchFamily="34" charset="0"/>
              </a:rPr>
              <a:t>1</a:t>
            </a:r>
            <a:r>
              <a:rPr lang="zh-CN" altLang="en-US" b="0" dirty="0">
                <a:ea typeface="楷体" panose="02010609060101010101" pitchFamily="49" charset="-122"/>
                <a:sym typeface="Calibri" panose="020F0502020204030204" pitchFamily="34" charset="0"/>
              </a:rPr>
              <a:t>𝑥</a:t>
            </a:r>
            <a:r>
              <a:rPr lang="en-US" altLang="zh-CN" b="0" baseline="-25000" dirty="0">
                <a:ea typeface="楷体" panose="02010609060101010101" pitchFamily="49" charset="-122"/>
                <a:sym typeface="Calibri" panose="020F0502020204030204" pitchFamily="34" charset="0"/>
              </a:rPr>
              <a:t>1</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r>
              <a:rPr lang="zh-CN" altLang="en-US" b="0" dirty="0" smtClean="0">
                <a:ea typeface="楷体" panose="02010609060101010101" pitchFamily="49" charset="-122"/>
                <a:sym typeface="Calibri" panose="020F0502020204030204" pitchFamily="34" charset="0"/>
              </a:rPr>
              <a:t>根据</a:t>
            </a:r>
            <a:r>
              <a:rPr lang="zh-CN" altLang="en-US" b="0" dirty="0">
                <a:ea typeface="楷体" panose="02010609060101010101" pitchFamily="49" charset="-122"/>
                <a:sym typeface="Calibri" panose="020F0502020204030204" pitchFamily="34" charset="0"/>
              </a:rPr>
              <a:t>已有的特征和标签训练模型，使用新的特征进行预测，两者构成了监督学习</a:t>
            </a:r>
            <a:r>
              <a:rPr lang="zh-CN" altLang="en-US" b="0" dirty="0" smtClean="0">
                <a:ea typeface="楷体" panose="02010609060101010101" pitchFamily="49" charset="-122"/>
                <a:sym typeface="Calibri" panose="020F0502020204030204" pitchFamily="34" charset="0"/>
              </a:rPr>
              <a:t>最核心</a:t>
            </a:r>
            <a:r>
              <a:rPr lang="zh-CN" altLang="en-US" b="0" dirty="0">
                <a:ea typeface="楷体" panose="02010609060101010101" pitchFamily="49" charset="-122"/>
                <a:sym typeface="Calibri" panose="020F0502020204030204" pitchFamily="34" charset="0"/>
              </a:rPr>
              <a:t>的两个环节。</a:t>
            </a: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线性模型</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4139952" y="985292"/>
            <a:ext cx="4644581" cy="36334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3711960" y="1655640"/>
              <a:ext cx="5337000" cy="2829240"/>
            </p14:xfrm>
          </p:contentPart>
        </mc:Choice>
        <mc:Fallback xmlns="">
          <p:pic>
            <p:nvPicPr>
              <p:cNvPr id="5" name="墨迹 4"/>
              <p:cNvPicPr/>
              <p:nvPr/>
            </p:nvPicPr>
            <p:blipFill>
              <a:blip r:embed="rId4"/>
              <a:stretch>
                <a:fillRect/>
              </a:stretch>
            </p:blipFill>
            <p:spPr>
              <a:xfrm>
                <a:off x="3703320" y="1645920"/>
                <a:ext cx="5355360" cy="2846520"/>
              </a:xfrm>
              <a:prstGeom prst="rect">
                <a:avLst/>
              </a:prstGeom>
            </p:spPr>
          </p:pic>
        </mc:Fallback>
      </mc:AlternateContent>
    </p:spTree>
    <p:extLst>
      <p:ext uri="{BB962C8B-B14F-4D97-AF65-F5344CB8AC3E}">
        <p14:creationId xmlns:p14="http://schemas.microsoft.com/office/powerpoint/2010/main" val="3812263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b="0" dirty="0">
                <a:ea typeface="楷体" panose="02010609060101010101" pitchFamily="49" charset="-122"/>
                <a:sym typeface="Calibri" panose="020F0502020204030204" pitchFamily="34" charset="0"/>
              </a:rPr>
              <a:t>很多时候，我们并不需要预测股票下个月具体的涨跌幅，而是希望预测股票下个月会</a:t>
            </a:r>
            <a:r>
              <a:rPr lang="zh-CN" altLang="en-US" b="0" dirty="0" smtClean="0">
                <a:ea typeface="楷体" panose="02010609060101010101" pitchFamily="49" charset="-122"/>
                <a:sym typeface="Calibri" panose="020F0502020204030204" pitchFamily="34" charset="0"/>
              </a:rPr>
              <a:t>上涨还是</a:t>
            </a:r>
            <a:r>
              <a:rPr lang="zh-CN" altLang="en-US" b="0" dirty="0">
                <a:ea typeface="楷体" panose="02010609060101010101" pitchFamily="49" charset="-122"/>
                <a:sym typeface="Calibri" panose="020F0502020204030204" pitchFamily="34" charset="0"/>
              </a:rPr>
              <a:t>下跌。换言之，我们面对的是“分类”问题，而非“回归”问题。接下来介绍的</a:t>
            </a:r>
            <a:r>
              <a:rPr lang="zh-CN" altLang="en-US" b="0" dirty="0" smtClean="0">
                <a:ea typeface="楷体" panose="02010609060101010101" pitchFamily="49" charset="-122"/>
                <a:sym typeface="Calibri" panose="020F0502020204030204" pitchFamily="34" charset="0"/>
              </a:rPr>
              <a:t>逻辑回归</a:t>
            </a:r>
            <a:r>
              <a:rPr lang="zh-CN" altLang="en-US" b="0" dirty="0">
                <a:ea typeface="楷体" panose="02010609060101010101" pitchFamily="49" charset="-122"/>
                <a:sym typeface="Calibri" panose="020F0502020204030204" pitchFamily="34" charset="0"/>
              </a:rPr>
              <a:t>（</a:t>
            </a:r>
            <a:r>
              <a:rPr lang="en-US" altLang="zh-CN" b="0" dirty="0">
                <a:ea typeface="楷体" panose="02010609060101010101" pitchFamily="49" charset="-122"/>
                <a:sym typeface="Calibri" panose="020F0502020204030204" pitchFamily="34" charset="0"/>
              </a:rPr>
              <a:t>logistic regression</a:t>
            </a:r>
            <a:r>
              <a:rPr lang="zh-CN" altLang="en-US" b="0" dirty="0">
                <a:ea typeface="楷体" panose="02010609060101010101" pitchFamily="49" charset="-122"/>
                <a:sym typeface="Calibri" panose="020F0502020204030204" pitchFamily="34" charset="0"/>
              </a:rPr>
              <a:t>），尽管名字中包含回归二字，却是解决分类问题经常用到的</a:t>
            </a:r>
            <a:r>
              <a:rPr lang="zh-CN" altLang="en-US" b="0" dirty="0" smtClean="0">
                <a:ea typeface="楷体" panose="02010609060101010101" pitchFamily="49" charset="-122"/>
                <a:sym typeface="Calibri" panose="020F0502020204030204" pitchFamily="34" charset="0"/>
              </a:rPr>
              <a:t>机器学习</a:t>
            </a:r>
            <a:r>
              <a:rPr lang="zh-CN" altLang="en-US" b="0" dirty="0">
                <a:ea typeface="楷体" panose="02010609060101010101" pitchFamily="49" charset="-122"/>
                <a:sym typeface="Calibri" panose="020F0502020204030204" pitchFamily="34" charset="0"/>
              </a:rPr>
              <a:t>方法</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a:lnSpc>
                <a:spcPct val="150000"/>
              </a:lnSpc>
            </a:pPr>
            <a:r>
              <a:rPr lang="zh-CN" altLang="en-US" b="0" dirty="0">
                <a:ea typeface="楷体" panose="02010609060101010101" pitchFamily="49" charset="-122"/>
                <a:sym typeface="Calibri" panose="020F0502020204030204" pitchFamily="34" charset="0"/>
              </a:rPr>
              <a:t>我们希望用股票的市盈率预测涨跌情况。选取沪深</a:t>
            </a:r>
            <a:r>
              <a:rPr lang="en-US" altLang="zh-CN" b="0" dirty="0">
                <a:ea typeface="楷体" panose="02010609060101010101" pitchFamily="49" charset="-122"/>
                <a:sym typeface="Calibri" panose="020F0502020204030204" pitchFamily="34" charset="0"/>
              </a:rPr>
              <a:t>300 </a:t>
            </a:r>
            <a:r>
              <a:rPr lang="zh-CN" altLang="en-US" b="0" dirty="0">
                <a:ea typeface="楷体" panose="02010609060101010101" pitchFamily="49" charset="-122"/>
                <a:sym typeface="Calibri" panose="020F0502020204030204" pitchFamily="34" charset="0"/>
              </a:rPr>
              <a:t>成分股</a:t>
            </a:r>
            <a:r>
              <a:rPr lang="en-US" altLang="zh-CN" b="0" dirty="0">
                <a:ea typeface="楷体" panose="02010609060101010101" pitchFamily="49" charset="-122"/>
                <a:sym typeface="Calibri" panose="020F0502020204030204" pitchFamily="34" charset="0"/>
              </a:rPr>
              <a:t>2017 </a:t>
            </a:r>
            <a:r>
              <a:rPr lang="zh-CN" altLang="en-US" b="0" dirty="0">
                <a:ea typeface="楷体" panose="02010609060101010101" pitchFamily="49" charset="-122"/>
                <a:sym typeface="Calibri" panose="020F0502020204030204" pitchFamily="34" charset="0"/>
              </a:rPr>
              <a:t>年一季度的</a:t>
            </a:r>
            <a:r>
              <a:rPr lang="zh-CN" altLang="en-US" b="0" dirty="0" smtClean="0">
                <a:ea typeface="楷体" panose="02010609060101010101" pitchFamily="49" charset="-122"/>
                <a:sym typeface="Calibri" panose="020F0502020204030204" pitchFamily="34" charset="0"/>
              </a:rPr>
              <a:t>涨跌</a:t>
            </a:r>
            <a:r>
              <a:rPr lang="zh-CN" altLang="en-US" b="0" dirty="0">
                <a:ea typeface="楷体" panose="02010609060101010101" pitchFamily="49" charset="-122"/>
                <a:sym typeface="Calibri" panose="020F0502020204030204" pitchFamily="34" charset="0"/>
              </a:rPr>
              <a:t>幅排名前</a:t>
            </a:r>
            <a:r>
              <a:rPr lang="en-US" altLang="zh-CN" b="0" dirty="0">
                <a:ea typeface="楷体" panose="02010609060101010101" pitchFamily="49" charset="-122"/>
                <a:sym typeface="Calibri" panose="020F0502020204030204" pitchFamily="34" charset="0"/>
              </a:rPr>
              <a:t>50 </a:t>
            </a:r>
            <a:r>
              <a:rPr lang="zh-CN" altLang="en-US" b="0" dirty="0">
                <a:ea typeface="楷体" panose="02010609060101010101" pitchFamily="49" charset="-122"/>
                <a:sym typeface="Calibri" panose="020F0502020204030204" pitchFamily="34" charset="0"/>
              </a:rPr>
              <a:t>名和后</a:t>
            </a:r>
            <a:r>
              <a:rPr lang="en-US" altLang="zh-CN" b="0" dirty="0">
                <a:ea typeface="楷体" panose="02010609060101010101" pitchFamily="49" charset="-122"/>
                <a:sym typeface="Calibri" panose="020F0502020204030204" pitchFamily="34" charset="0"/>
              </a:rPr>
              <a:t>50 </a:t>
            </a:r>
            <a:r>
              <a:rPr lang="zh-CN" altLang="en-US" b="0" dirty="0">
                <a:ea typeface="楷体" panose="02010609060101010101" pitchFamily="49" charset="-122"/>
                <a:sym typeface="Calibri" panose="020F0502020204030204" pitchFamily="34" charset="0"/>
              </a:rPr>
              <a:t>名的个股，计算</a:t>
            </a:r>
            <a:r>
              <a:rPr lang="en-US" altLang="zh-CN" b="0" dirty="0">
                <a:ea typeface="楷体" panose="02010609060101010101" pitchFamily="49" charset="-122"/>
                <a:sym typeface="Calibri" panose="020F0502020204030204" pitchFamily="34" charset="0"/>
              </a:rPr>
              <a:t>2016 </a:t>
            </a:r>
            <a:r>
              <a:rPr lang="zh-CN" altLang="en-US" b="0" dirty="0">
                <a:ea typeface="楷体" panose="02010609060101010101" pitchFamily="49" charset="-122"/>
                <a:sym typeface="Calibri" panose="020F0502020204030204" pitchFamily="34" charset="0"/>
              </a:rPr>
              <a:t>年底的市盈率</a:t>
            </a:r>
            <a:r>
              <a:rPr lang="en-US" altLang="zh-CN" b="0" dirty="0">
                <a:ea typeface="楷体" panose="02010609060101010101" pitchFamily="49" charset="-122"/>
                <a:sym typeface="Calibri" panose="020F0502020204030204" pitchFamily="34" charset="0"/>
              </a:rPr>
              <a:t>EP </a:t>
            </a:r>
            <a:r>
              <a:rPr lang="zh-CN" altLang="en-US" b="0" dirty="0">
                <a:ea typeface="楷体" panose="02010609060101010101" pitchFamily="49" charset="-122"/>
                <a:sym typeface="Calibri" panose="020F0502020204030204" pitchFamily="34" charset="0"/>
              </a:rPr>
              <a:t>因子。将涨幅前</a:t>
            </a:r>
            <a:r>
              <a:rPr lang="en-US" altLang="zh-CN" b="0" dirty="0">
                <a:ea typeface="楷体" panose="02010609060101010101" pitchFamily="49" charset="-122"/>
                <a:sym typeface="Calibri" panose="020F0502020204030204" pitchFamily="34" charset="0"/>
              </a:rPr>
              <a:t>50 </a:t>
            </a:r>
            <a:r>
              <a:rPr lang="zh-CN" altLang="en-US" b="0" dirty="0">
                <a:ea typeface="楷体" panose="02010609060101010101" pitchFamily="49" charset="-122"/>
                <a:sym typeface="Calibri" panose="020F0502020204030204" pitchFamily="34" charset="0"/>
              </a:rPr>
              <a:t>的</a:t>
            </a:r>
            <a:r>
              <a:rPr lang="zh-CN" altLang="en-US" b="0" dirty="0" smtClean="0">
                <a:ea typeface="楷体" panose="02010609060101010101" pitchFamily="49" charset="-122"/>
                <a:sym typeface="Calibri" panose="020F0502020204030204" pitchFamily="34" charset="0"/>
              </a:rPr>
              <a:t>个股</a:t>
            </a:r>
            <a:r>
              <a:rPr lang="zh-CN" altLang="en-US" b="0" dirty="0">
                <a:ea typeface="楷体" panose="02010609060101010101" pitchFamily="49" charset="-122"/>
                <a:sym typeface="Calibri" panose="020F0502020204030204" pitchFamily="34" charset="0"/>
              </a:rPr>
              <a:t>定义为类别𝑦 </a:t>
            </a:r>
            <a:r>
              <a:rPr lang="en-US" altLang="zh-CN" b="0" dirty="0">
                <a:ea typeface="楷体" panose="02010609060101010101" pitchFamily="49" charset="-122"/>
                <a:sym typeface="Calibri" panose="020F0502020204030204" pitchFamily="34" charset="0"/>
              </a:rPr>
              <a:t>= 1</a:t>
            </a:r>
            <a:r>
              <a:rPr lang="zh-CN" altLang="en-US" b="0" dirty="0">
                <a:ea typeface="楷体" panose="02010609060101010101" pitchFamily="49" charset="-122"/>
                <a:sym typeface="Calibri" panose="020F0502020204030204" pitchFamily="34" charset="0"/>
              </a:rPr>
              <a:t>，跌幅前</a:t>
            </a:r>
            <a:r>
              <a:rPr lang="en-US" altLang="zh-CN" b="0" dirty="0">
                <a:ea typeface="楷体" panose="02010609060101010101" pitchFamily="49" charset="-122"/>
                <a:sym typeface="Calibri" panose="020F0502020204030204" pitchFamily="34" charset="0"/>
              </a:rPr>
              <a:t>50 </a:t>
            </a:r>
            <a:r>
              <a:rPr lang="zh-CN" altLang="en-US" b="0" dirty="0">
                <a:ea typeface="楷体" panose="02010609060101010101" pitchFamily="49" charset="-122"/>
                <a:sym typeface="Calibri" panose="020F0502020204030204" pitchFamily="34" charset="0"/>
              </a:rPr>
              <a:t>的个股定义为类别𝑦 </a:t>
            </a:r>
            <a:r>
              <a:rPr lang="en-US" altLang="zh-CN" b="0" dirty="0">
                <a:ea typeface="楷体" panose="02010609060101010101" pitchFamily="49" charset="-122"/>
                <a:sym typeface="Calibri" panose="020F0502020204030204" pitchFamily="34" charset="0"/>
              </a:rPr>
              <a:t>= 0</a:t>
            </a:r>
            <a:r>
              <a:rPr lang="zh-CN" altLang="en-US" b="0" dirty="0">
                <a:ea typeface="楷体" panose="02010609060101010101" pitchFamily="49" charset="-122"/>
                <a:sym typeface="Calibri" panose="020F0502020204030204" pitchFamily="34" charset="0"/>
              </a:rPr>
              <a:t>。</a:t>
            </a:r>
          </a:p>
        </p:txBody>
      </p:sp>
      <p:sp>
        <p:nvSpPr>
          <p:cNvPr id="3" name="文本占位符 2"/>
          <p:cNvSpPr>
            <a:spLocks noGrp="1"/>
          </p:cNvSpPr>
          <p:nvPr>
            <p:ph type="body" idx="10"/>
          </p:nvPr>
        </p:nvSpPr>
        <p:spPr>
          <a:xfrm>
            <a:off x="672370" y="137244"/>
            <a:ext cx="6020530" cy="468000"/>
          </a:xfrm>
        </p:spPr>
        <p:txBody>
          <a:bodyPr/>
          <a:lstStyle/>
          <a:p>
            <a:r>
              <a:rPr lang="zh-CN" altLang="en-US" dirty="0" smtClean="0">
                <a:ea typeface="楷体" panose="02010609060101010101" pitchFamily="49" charset="-122"/>
                <a:sym typeface="Calibri" panose="020F0502020204030204" pitchFamily="34" charset="0"/>
              </a:rPr>
              <a:t>逻辑回归</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38190828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逻辑</a:t>
            </a:r>
            <a:r>
              <a:rPr lang="zh-CN" altLang="en-US" dirty="0" smtClean="0">
                <a:ea typeface="楷体" panose="02010609060101010101" pitchFamily="49" charset="-122"/>
                <a:sym typeface="Calibri" panose="020F0502020204030204" pitchFamily="34" charset="0"/>
              </a:rPr>
              <a:t>回归</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rotWithShape="1">
          <a:blip r:embed="rId2"/>
          <a:srcRect t="7797" b="3167"/>
          <a:stretch/>
        </p:blipFill>
        <p:spPr>
          <a:xfrm>
            <a:off x="174142" y="1345331"/>
            <a:ext cx="8969858" cy="3139807"/>
          </a:xfrm>
          <a:prstGeom prst="rect">
            <a:avLst/>
          </a:prstGeom>
        </p:spPr>
      </p:pic>
    </p:spTree>
    <p:extLst>
      <p:ext uri="{BB962C8B-B14F-4D97-AF65-F5344CB8AC3E}">
        <p14:creationId xmlns:p14="http://schemas.microsoft.com/office/powerpoint/2010/main" val="3208117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b="0" dirty="0">
                <a:ea typeface="楷体" panose="02010609060101010101" pitchFamily="49" charset="-122"/>
                <a:sym typeface="Calibri" panose="020F0502020204030204" pitchFamily="34" charset="0"/>
              </a:rPr>
              <a:t>我们之前讨论的机器学习方法，本质上是将原有的特征通过线性组合的方式合成出新的</a:t>
            </a:r>
            <a:r>
              <a:rPr lang="zh-CN" altLang="en-US" b="0" dirty="0" smtClean="0">
                <a:ea typeface="楷体" panose="02010609060101010101" pitchFamily="49" charset="-122"/>
                <a:sym typeface="Calibri" panose="020F0502020204030204" pitchFamily="34" charset="0"/>
              </a:rPr>
              <a:t>特征</a:t>
            </a:r>
            <a:r>
              <a:rPr lang="zh-CN" altLang="en-US" b="0" dirty="0">
                <a:ea typeface="楷体" panose="02010609060101010101" pitchFamily="49" charset="-122"/>
                <a:sym typeface="Calibri" panose="020F0502020204030204" pitchFamily="34" charset="0"/>
              </a:rPr>
              <a:t>，近似于降维的思路。那么增加维度会有什么样的效果，又是如何实现的</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lnSpc>
                <a:spcPct val="150000"/>
              </a:lnSpc>
            </a:pPr>
            <a:r>
              <a:rPr lang="zh-CN" altLang="en-US" b="0" dirty="0" smtClean="0">
                <a:ea typeface="楷体" panose="02010609060101010101" pitchFamily="49" charset="-122"/>
                <a:sym typeface="Calibri" panose="020F0502020204030204" pitchFamily="34" charset="0"/>
              </a:rPr>
              <a:t>支持</a:t>
            </a:r>
            <a:r>
              <a:rPr lang="zh-CN" altLang="en-US" b="0" dirty="0">
                <a:ea typeface="楷体" panose="02010609060101010101" pitchFamily="49" charset="-122"/>
                <a:sym typeface="Calibri" panose="020F0502020204030204" pitchFamily="34" charset="0"/>
              </a:rPr>
              <a:t>向量</a:t>
            </a:r>
            <a:r>
              <a:rPr lang="zh-CN" altLang="en-US" b="0" dirty="0" smtClean="0">
                <a:ea typeface="楷体" panose="02010609060101010101" pitchFamily="49" charset="-122"/>
                <a:sym typeface="Calibri" panose="020F0502020204030204" pitchFamily="34" charset="0"/>
              </a:rPr>
              <a:t>机（</a:t>
            </a:r>
            <a:r>
              <a:rPr lang="en-US" altLang="zh-CN" b="0" dirty="0">
                <a:ea typeface="楷体" panose="02010609060101010101" pitchFamily="49" charset="-122"/>
                <a:sym typeface="Calibri" panose="020F0502020204030204" pitchFamily="34" charset="0"/>
              </a:rPr>
              <a:t>support vector machine</a:t>
            </a:r>
            <a:r>
              <a:rPr lang="zh-CN" altLang="en-US" b="0" dirty="0">
                <a:ea typeface="楷体" panose="02010609060101010101" pitchFamily="49" charset="-122"/>
                <a:sym typeface="Calibri" panose="020F0502020204030204" pitchFamily="34" charset="0"/>
              </a:rPr>
              <a:t>，</a:t>
            </a:r>
            <a:r>
              <a:rPr lang="en-US" altLang="zh-CN" b="0" dirty="0">
                <a:ea typeface="楷体" panose="02010609060101010101" pitchFamily="49" charset="-122"/>
                <a:sym typeface="Calibri" panose="020F0502020204030204" pitchFamily="34" charset="0"/>
              </a:rPr>
              <a:t>SVM</a:t>
            </a:r>
            <a:r>
              <a:rPr lang="zh-CN" altLang="en-US" b="0" dirty="0">
                <a:ea typeface="楷体" panose="02010609060101010101" pitchFamily="49" charset="-122"/>
                <a:sym typeface="Calibri" panose="020F0502020204030204" pitchFamily="34" charset="0"/>
              </a:rPr>
              <a:t>）就是一种增加新维度看待问题的方法，在机器学习</a:t>
            </a:r>
            <a:r>
              <a:rPr lang="zh-CN" altLang="en-US" b="0" dirty="0" smtClean="0">
                <a:ea typeface="楷体" panose="02010609060101010101" pitchFamily="49" charset="-122"/>
                <a:sym typeface="Calibri" panose="020F0502020204030204" pitchFamily="34" charset="0"/>
              </a:rPr>
              <a:t>领域</a:t>
            </a:r>
            <a:r>
              <a:rPr lang="zh-CN" altLang="en-US" b="0" dirty="0">
                <a:ea typeface="楷体" panose="02010609060101010101" pitchFamily="49" charset="-122"/>
                <a:sym typeface="Calibri" panose="020F0502020204030204" pitchFamily="34" charset="0"/>
              </a:rPr>
              <a:t>有极为广泛的</a:t>
            </a:r>
            <a:r>
              <a:rPr lang="zh-CN" altLang="en-US" b="0" dirty="0" smtClean="0">
                <a:ea typeface="楷体" panose="02010609060101010101" pitchFamily="49" charset="-122"/>
                <a:sym typeface="Calibri" panose="020F0502020204030204" pitchFamily="34" charset="0"/>
              </a:rPr>
              <a:t>应用</a:t>
            </a:r>
            <a:r>
              <a:rPr lang="zh-CN" altLang="en-US" b="0" dirty="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lnSpc>
                <a:spcPct val="150000"/>
              </a:lnSpc>
            </a:pPr>
            <a:r>
              <a:rPr lang="zh-CN" altLang="en-US" b="0" dirty="0" smtClean="0">
                <a:ea typeface="楷体" panose="02010609060101010101" pitchFamily="49" charset="-122"/>
                <a:sym typeface="Calibri" panose="020F0502020204030204" pitchFamily="34" charset="0"/>
              </a:rPr>
              <a:t>核心思想：就</a:t>
            </a:r>
            <a:r>
              <a:rPr lang="zh-CN" altLang="en-US" b="0" dirty="0">
                <a:ea typeface="楷体" panose="02010609060101010101" pitchFamily="49" charset="-122"/>
                <a:sym typeface="Calibri" panose="020F0502020204030204" pitchFamily="34" charset="0"/>
              </a:rPr>
              <a:t>像我们可以用刀（二维平面）将西瓜（三维物体）分成两半，任何一个</a:t>
            </a:r>
            <a:r>
              <a:rPr lang="en-US" altLang="zh-CN" b="0" dirty="0" smtClean="0">
                <a:ea typeface="楷体" panose="02010609060101010101" pitchFamily="49" charset="-122"/>
                <a:sym typeface="Calibri" panose="020F0502020204030204" pitchFamily="34" charset="0"/>
              </a:rPr>
              <a:t>P</a:t>
            </a:r>
            <a:r>
              <a:rPr lang="zh-CN" altLang="en-US" b="0" dirty="0" smtClean="0">
                <a:ea typeface="楷体" panose="02010609060101010101" pitchFamily="49" charset="-122"/>
                <a:sym typeface="Calibri" panose="020F0502020204030204" pitchFamily="34" charset="0"/>
              </a:rPr>
              <a:t>维</a:t>
            </a:r>
            <a:r>
              <a:rPr lang="zh-CN" altLang="en-US" b="0" dirty="0">
                <a:ea typeface="楷体" panose="02010609060101010101" pitchFamily="49" charset="-122"/>
                <a:sym typeface="Calibri" panose="020F0502020204030204" pitchFamily="34" charset="0"/>
              </a:rPr>
              <a:t>物体（空间）都可以被一个</a:t>
            </a:r>
            <a:r>
              <a:rPr lang="en-US" altLang="zh-CN" b="0" dirty="0">
                <a:ea typeface="楷体" panose="02010609060101010101" pitchFamily="49" charset="-122"/>
                <a:sym typeface="Calibri" panose="020F0502020204030204" pitchFamily="34" charset="0"/>
              </a:rPr>
              <a:t>P-1 </a:t>
            </a:r>
            <a:r>
              <a:rPr lang="zh-CN" altLang="en-US" b="0" dirty="0">
                <a:ea typeface="楷体" panose="02010609060101010101" pitchFamily="49" charset="-122"/>
                <a:sym typeface="Calibri" panose="020F0502020204030204" pitchFamily="34" charset="0"/>
              </a:rPr>
              <a:t>维的超平面分成两</a:t>
            </a:r>
            <a:r>
              <a:rPr lang="zh-CN" altLang="en-US" b="0" dirty="0" smtClean="0">
                <a:ea typeface="楷体" panose="02010609060101010101" pitchFamily="49" charset="-122"/>
                <a:sym typeface="Calibri" panose="020F0502020204030204" pitchFamily="34" charset="0"/>
              </a:rPr>
              <a:t>部分；</a:t>
            </a:r>
            <a:endParaRPr lang="en-US" altLang="zh-CN" b="0" dirty="0" smtClean="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支持向量机（</a:t>
            </a:r>
            <a:r>
              <a:rPr lang="en-US" altLang="zh-CN" dirty="0" smtClean="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3328131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4644472" cy="4220815"/>
          </a:xfrm>
        </p:spPr>
        <p:txBody>
          <a:bodyPr>
            <a:normAutofit/>
          </a:bodyPr>
          <a:lstStyle/>
          <a:p>
            <a:pPr>
              <a:lnSpc>
                <a:spcPct val="150000"/>
              </a:lnSpc>
            </a:pPr>
            <a:r>
              <a:rPr lang="zh-CN" altLang="en-US" b="0" dirty="0" smtClean="0">
                <a:ea typeface="楷体" panose="02010609060101010101" pitchFamily="49" charset="-122"/>
                <a:sym typeface="Calibri" panose="020F0502020204030204" pitchFamily="34" charset="0"/>
              </a:rPr>
              <a:t>如图所</a:t>
            </a:r>
            <a:r>
              <a:rPr lang="zh-CN" altLang="en-US" b="0" dirty="0">
                <a:ea typeface="楷体" panose="02010609060101010101" pitchFamily="49" charset="-122"/>
                <a:sym typeface="Calibri" panose="020F0502020204030204" pitchFamily="34" charset="0"/>
              </a:rPr>
              <a:t>示，红点和蓝点分别代表两类样本，二维空间中的超平面就是图中的黑色直线。如果一条直线可以让两类样本中的点到这条直线的最短距离取最大值，一般认为这条直线就是最稳定的</a:t>
            </a:r>
            <a:r>
              <a:rPr lang="zh-CN" altLang="en-US" b="0" dirty="0" smtClean="0">
                <a:ea typeface="楷体" panose="02010609060101010101" pitchFamily="49" charset="-122"/>
                <a:sym typeface="Calibri" panose="020F0502020204030204" pitchFamily="34" charset="0"/>
              </a:rPr>
              <a:t>分界线，在机器学习中我们称之为“决策边界”；</a:t>
            </a:r>
            <a:endParaRPr lang="en-US" altLang="zh-CN" b="0" dirty="0">
              <a:ea typeface="楷体" panose="02010609060101010101" pitchFamily="49" charset="-122"/>
              <a:sym typeface="Calibri" panose="020F0502020204030204" pitchFamily="34" charset="0"/>
            </a:endParaRPr>
          </a:p>
          <a:p>
            <a:pPr>
              <a:lnSpc>
                <a:spcPct val="150000"/>
              </a:lnSpc>
            </a:pPr>
            <a:r>
              <a:rPr lang="zh-CN" altLang="en-US" b="0" dirty="0">
                <a:ea typeface="楷体" panose="02010609060101010101" pitchFamily="49" charset="-122"/>
                <a:sym typeface="Calibri" panose="020F0502020204030204" pitchFamily="34" charset="0"/>
              </a:rPr>
              <a:t>而决定这条直线的点往往是由少数几个支撑点决定的，这些点称为支持向量。在我们的例子中是红线和蓝线穿过的点。</a:t>
            </a:r>
          </a:p>
          <a:p>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rotWithShape="1">
          <a:blip r:embed="rId2"/>
          <a:srcRect l="32926" t="10842"/>
          <a:stretch/>
        </p:blipFill>
        <p:spPr>
          <a:xfrm>
            <a:off x="5436096" y="1057300"/>
            <a:ext cx="3423956" cy="2853048"/>
          </a:xfrm>
          <a:prstGeom prst="rect">
            <a:avLst/>
          </a:prstGeom>
        </p:spPr>
      </p:pic>
    </p:spTree>
    <p:extLst>
      <p:ext uri="{BB962C8B-B14F-4D97-AF65-F5344CB8AC3E}">
        <p14:creationId xmlns:p14="http://schemas.microsoft.com/office/powerpoint/2010/main" val="2848975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8820936" cy="4220815"/>
          </a:xfrm>
        </p:spPr>
        <p:txBody>
          <a:bodyPr/>
          <a:lstStyle/>
          <a:p>
            <a:r>
              <a:rPr lang="zh-CN" altLang="en-US" dirty="0">
                <a:ea typeface="楷体" panose="02010609060101010101" pitchFamily="49" charset="-122"/>
                <a:sym typeface="Calibri" panose="020F0502020204030204" pitchFamily="34" charset="0"/>
              </a:rPr>
              <a:t>支持向量机算法是根据训练样本，寻找最优超平面的过程。以二维的坐标点</a:t>
            </a:r>
            <a:r>
              <a:rPr lang="zh-CN" altLang="en-US" dirty="0" smtClean="0">
                <a:ea typeface="楷体" panose="02010609060101010101" pitchFamily="49" charset="-122"/>
                <a:sym typeface="Calibri" panose="020F0502020204030204" pitchFamily="34" charset="0"/>
              </a:rPr>
              <a:t>为例</a:t>
            </a:r>
            <a:r>
              <a:rPr lang="zh-CN" altLang="en-US" dirty="0">
                <a:ea typeface="楷体" panose="02010609060101010101" pitchFamily="49" charset="-122"/>
                <a:sym typeface="Calibri" panose="020F0502020204030204" pitchFamily="34" charset="0"/>
              </a:rPr>
              <a:t>，支持向量机算法是要找个一条直线将两类坐标点分开。而这种分割的</a:t>
            </a:r>
            <a:r>
              <a:rPr lang="zh-CN" altLang="en-US" dirty="0" smtClean="0">
                <a:ea typeface="楷体" panose="02010609060101010101" pitchFamily="49" charset="-122"/>
                <a:sym typeface="Calibri" panose="020F0502020204030204" pitchFamily="34" charset="0"/>
              </a:rPr>
              <a:t>直线是</a:t>
            </a:r>
            <a:r>
              <a:rPr lang="zh-CN" altLang="en-US" dirty="0">
                <a:ea typeface="楷体" panose="02010609060101010101" pitchFamily="49" charset="-122"/>
                <a:sym typeface="Calibri" panose="020F0502020204030204" pitchFamily="34" charset="0"/>
              </a:rPr>
              <a:t>有无数条的，但在这些直线中，如果距离坐标点太近，那么噪声的扰动将</a:t>
            </a:r>
            <a:r>
              <a:rPr lang="zh-CN" altLang="en-US" dirty="0" smtClean="0">
                <a:ea typeface="楷体" panose="02010609060101010101" pitchFamily="49" charset="-122"/>
                <a:sym typeface="Calibri" panose="020F0502020204030204" pitchFamily="34" charset="0"/>
              </a:rPr>
              <a:t>对分类</a:t>
            </a:r>
            <a:r>
              <a:rPr lang="zh-CN" altLang="en-US" dirty="0">
                <a:ea typeface="楷体" panose="02010609060101010101" pitchFamily="49" charset="-122"/>
                <a:sym typeface="Calibri" panose="020F0502020204030204" pitchFamily="34" charset="0"/>
              </a:rPr>
              <a:t>结果产生较大的影响，因此我们可以定义，</a:t>
            </a:r>
            <a:r>
              <a:rPr lang="en-US" altLang="zh-CN" dirty="0">
                <a:ea typeface="楷体" panose="02010609060101010101" pitchFamily="49" charset="-122"/>
                <a:sym typeface="Calibri" panose="020F0502020204030204" pitchFamily="34" charset="0"/>
              </a:rPr>
              <a:t>SVM </a:t>
            </a:r>
            <a:r>
              <a:rPr lang="zh-CN" altLang="en-US" dirty="0">
                <a:ea typeface="楷体" panose="02010609060101010101" pitchFamily="49" charset="-122"/>
                <a:sym typeface="Calibri" panose="020F0502020204030204" pitchFamily="34" charset="0"/>
              </a:rPr>
              <a:t>算法即是找到其中距离</a:t>
            </a:r>
            <a:r>
              <a:rPr lang="zh-CN" altLang="en-US" dirty="0" smtClean="0">
                <a:ea typeface="楷体" panose="02010609060101010101" pitchFamily="49" charset="-122"/>
                <a:sym typeface="Calibri" panose="020F0502020204030204" pitchFamily="34" charset="0"/>
              </a:rPr>
              <a:t>训练样本</a:t>
            </a:r>
            <a:r>
              <a:rPr lang="zh-CN" altLang="en-US" dirty="0">
                <a:ea typeface="楷体" panose="02010609060101010101" pitchFamily="49" charset="-122"/>
                <a:sym typeface="Calibri" panose="020F0502020204030204" pitchFamily="34" charset="0"/>
              </a:rPr>
              <a:t>最远的那条直线，也称作最优直线。</a:t>
            </a: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316863" y="2569468"/>
            <a:ext cx="8719633" cy="2759585"/>
          </a:xfrm>
          <a:prstGeom prst="rect">
            <a:avLst/>
          </a:prstGeom>
        </p:spPr>
      </p:pic>
    </p:spTree>
    <p:extLst>
      <p:ext uri="{BB962C8B-B14F-4D97-AF65-F5344CB8AC3E}">
        <p14:creationId xmlns:p14="http://schemas.microsoft.com/office/powerpoint/2010/main" val="999935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哪一种线的分割效果更好？</a:t>
            </a:r>
            <a:endParaRPr lang="zh-CN" altLang="en-US" dirty="0"/>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6" name="图片 5"/>
          <p:cNvPicPr>
            <a:picLocks noChangeAspect="1"/>
          </p:cNvPicPr>
          <p:nvPr/>
        </p:nvPicPr>
        <p:blipFill>
          <a:blip r:embed="rId2"/>
          <a:stretch>
            <a:fillRect/>
          </a:stretch>
        </p:blipFill>
        <p:spPr>
          <a:xfrm>
            <a:off x="1403648" y="1849388"/>
            <a:ext cx="6635793" cy="2500443"/>
          </a:xfrm>
          <a:prstGeom prst="rect">
            <a:avLst/>
          </a:prstGeom>
        </p:spPr>
      </p:pic>
    </p:spTree>
    <p:extLst>
      <p:ext uri="{BB962C8B-B14F-4D97-AF65-F5344CB8AC3E}">
        <p14:creationId xmlns:p14="http://schemas.microsoft.com/office/powerpoint/2010/main" val="3298377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3"/>
          <p:cNvSpPr/>
          <p:nvPr/>
        </p:nvSpPr>
        <p:spPr>
          <a:xfrm>
            <a:off x="4035486" y="1367921"/>
            <a:ext cx="2979397"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2" name="文本框 8"/>
          <p:cNvSpPr txBox="1"/>
          <p:nvPr/>
        </p:nvSpPr>
        <p:spPr>
          <a:xfrm>
            <a:off x="3120928" y="2226256"/>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2</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3" name="Freeform 125"/>
          <p:cNvSpPr>
            <a:spLocks noEditPoints="1"/>
          </p:cNvSpPr>
          <p:nvPr/>
        </p:nvSpPr>
        <p:spPr bwMode="auto">
          <a:xfrm rot="5400000">
            <a:off x="2813790" y="2327084"/>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4" name="Freeform 125"/>
          <p:cNvSpPr>
            <a:spLocks noEditPoints="1"/>
          </p:cNvSpPr>
          <p:nvPr/>
        </p:nvSpPr>
        <p:spPr bwMode="auto">
          <a:xfrm rot="5400000">
            <a:off x="2813789" y="3111127"/>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5" name="Freeform 125"/>
          <p:cNvSpPr>
            <a:spLocks noEditPoints="1"/>
          </p:cNvSpPr>
          <p:nvPr/>
        </p:nvSpPr>
        <p:spPr bwMode="auto">
          <a:xfrm rot="5400000">
            <a:off x="2813788" y="467760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6" name="文本框 23"/>
          <p:cNvSpPr txBox="1"/>
          <p:nvPr/>
        </p:nvSpPr>
        <p:spPr>
          <a:xfrm>
            <a:off x="3120927" y="458967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5</a:t>
            </a:r>
            <a:r>
              <a:rPr lang="en-US" altLang="zh-CN" sz="175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7" name="文本框 24"/>
          <p:cNvSpPr txBox="1"/>
          <p:nvPr/>
        </p:nvSpPr>
        <p:spPr>
          <a:xfrm>
            <a:off x="3111856" y="381133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4 </a:t>
            </a:r>
            <a:endParaRPr lang="zh-CN" altLang="en-US"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endParaRPr>
          </a:p>
        </p:txBody>
      </p:sp>
      <p:sp>
        <p:nvSpPr>
          <p:cNvPr id="8" name="文本框 25"/>
          <p:cNvSpPr txBox="1"/>
          <p:nvPr/>
        </p:nvSpPr>
        <p:spPr>
          <a:xfrm>
            <a:off x="3120927" y="3023873"/>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3</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9" name="Freeform 125"/>
          <p:cNvSpPr>
            <a:spLocks noEditPoints="1"/>
          </p:cNvSpPr>
          <p:nvPr/>
        </p:nvSpPr>
        <p:spPr bwMode="auto">
          <a:xfrm rot="5400000">
            <a:off x="2813789" y="390168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10" name="矩形 3"/>
          <p:cNvSpPr/>
          <p:nvPr/>
        </p:nvSpPr>
        <p:spPr>
          <a:xfrm>
            <a:off x="4020677" y="2157813"/>
            <a:ext cx="4259723" cy="5040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11" name="矩形 10"/>
          <p:cNvSpPr/>
          <p:nvPr/>
        </p:nvSpPr>
        <p:spPr>
          <a:xfrm>
            <a:off x="4751370" y="3062271"/>
            <a:ext cx="3300430" cy="323165"/>
          </a:xfrm>
          <a:prstGeom prst="rect">
            <a:avLst/>
          </a:prstGeom>
          <a:ln w="25400" cap="sq">
            <a:noFill/>
            <a:prstDash val="dash"/>
            <a:bevel/>
          </a:ln>
        </p:spPr>
        <p:txBody>
          <a:bodyPr wrap="squar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非</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2" name="矩形 3"/>
          <p:cNvSpPr/>
          <p:nvPr/>
        </p:nvSpPr>
        <p:spPr>
          <a:xfrm>
            <a:off x="4024281" y="2947862"/>
            <a:ext cx="4256119"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nvGrpSpPr>
          <p:cNvPr id="13" name="组合 12"/>
          <p:cNvGrpSpPr/>
          <p:nvPr/>
        </p:nvGrpSpPr>
        <p:grpSpPr>
          <a:xfrm>
            <a:off x="4024281" y="3738264"/>
            <a:ext cx="2735469" cy="503068"/>
            <a:chOff x="5219648" y="4106963"/>
            <a:chExt cx="4376751" cy="804908"/>
          </a:xfrm>
        </p:grpSpPr>
        <p:sp>
          <p:nvSpPr>
            <p:cNvPr id="14" name="矩形 13"/>
            <p:cNvSpPr/>
            <p:nvPr/>
          </p:nvSpPr>
          <p:spPr>
            <a:xfrm>
              <a:off x="6425290" y="4296454"/>
              <a:ext cx="2722592"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算法的</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Python</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实现</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grpSp>
        <p:nvGrpSpPr>
          <p:cNvPr id="16" name="组合 15"/>
          <p:cNvGrpSpPr/>
          <p:nvPr/>
        </p:nvGrpSpPr>
        <p:grpSpPr>
          <a:xfrm>
            <a:off x="4024281" y="4519244"/>
            <a:ext cx="2772929" cy="503068"/>
            <a:chOff x="5219648" y="5356530"/>
            <a:chExt cx="4436686" cy="804908"/>
          </a:xfrm>
        </p:grpSpPr>
        <p:sp>
          <p:nvSpPr>
            <p:cNvPr id="17" name="矩形 16"/>
            <p:cNvSpPr/>
            <p:nvPr/>
          </p:nvSpPr>
          <p:spPr>
            <a:xfrm>
              <a:off x="6421249" y="5519442"/>
              <a:ext cx="2757678"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机器学习量化实战</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sp>
        <p:nvSpPr>
          <p:cNvPr id="19" name="矩形 18"/>
          <p:cNvSpPr/>
          <p:nvPr/>
        </p:nvSpPr>
        <p:spPr>
          <a:xfrm>
            <a:off x="4796060" y="2276559"/>
            <a:ext cx="2073003" cy="323165"/>
          </a:xfrm>
          <a:prstGeom prst="rect">
            <a:avLst/>
          </a:prstGeom>
          <a:ln w="25400" cap="sq" cmpd="thickThin">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20" name="Freeform 125"/>
          <p:cNvSpPr>
            <a:spLocks noEditPoints="1"/>
          </p:cNvSpPr>
          <p:nvPr/>
        </p:nvSpPr>
        <p:spPr bwMode="auto">
          <a:xfrm rot="5400000">
            <a:off x="2821152" y="1543699"/>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21" name="文本框 23"/>
          <p:cNvSpPr txBox="1"/>
          <p:nvPr/>
        </p:nvSpPr>
        <p:spPr>
          <a:xfrm>
            <a:off x="3128291" y="1455769"/>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1</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23" name="矩形 22"/>
          <p:cNvSpPr/>
          <p:nvPr/>
        </p:nvSpPr>
        <p:spPr>
          <a:xfrm>
            <a:off x="4782646" y="1487156"/>
            <a:ext cx="1338828" cy="323165"/>
          </a:xfrm>
          <a:prstGeom prst="rect">
            <a:avLst/>
          </a:prstGeom>
          <a:solidFill>
            <a:srgbClr val="44546A"/>
          </a:solidFill>
          <a:ln w="25400" cap="sq">
            <a:noFill/>
            <a:prstDash val="dash"/>
            <a:bevel/>
          </a:ln>
        </p:spPr>
        <p:txBody>
          <a:bodyPr wrap="none">
            <a:spAutoFit/>
          </a:bodyPr>
          <a:lstStyle/>
          <a:p>
            <a:r>
              <a:rPr lang="zh-CN" altLang="en-US" sz="1500" b="1" dirty="0" smtClean="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机器学习概述</a:t>
            </a:r>
            <a:endPar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墨迹 21"/>
              <p14:cNvContentPartPr/>
              <p14:nvPr/>
            </p14:nvContentPartPr>
            <p14:xfrm>
              <a:off x="4188240" y="1199520"/>
              <a:ext cx="3011040" cy="3874320"/>
            </p14:xfrm>
          </p:contentPart>
        </mc:Choice>
        <mc:Fallback xmlns="">
          <p:pic>
            <p:nvPicPr>
              <p:cNvPr id="22" name="墨迹 21"/>
              <p:cNvPicPr/>
              <p:nvPr/>
            </p:nvPicPr>
            <p:blipFill>
              <a:blip r:embed="rId3"/>
              <a:stretch>
                <a:fillRect/>
              </a:stretch>
            </p:blipFill>
            <p:spPr>
              <a:xfrm>
                <a:off x="4179240" y="1192320"/>
                <a:ext cx="3026160" cy="3888000"/>
              </a:xfrm>
              <a:prstGeom prst="rect">
                <a:avLst/>
              </a:prstGeom>
            </p:spPr>
          </p:pic>
        </mc:Fallback>
      </mc:AlternateContent>
    </p:spTree>
    <p:extLst>
      <p:ext uri="{BB962C8B-B14F-4D97-AF65-F5344CB8AC3E}">
        <p14:creationId xmlns:p14="http://schemas.microsoft.com/office/powerpoint/2010/main" val="457803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黄线更好，为什么？</a:t>
            </a:r>
            <a:endParaRPr lang="zh-CN" altLang="en-US" dirty="0"/>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899592" y="1633364"/>
            <a:ext cx="7592363" cy="2880320"/>
          </a:xfrm>
          <a:prstGeom prst="rect">
            <a:avLst/>
          </a:prstGeom>
        </p:spPr>
      </p:pic>
    </p:spTree>
    <p:extLst>
      <p:ext uri="{BB962C8B-B14F-4D97-AF65-F5344CB8AC3E}">
        <p14:creationId xmlns:p14="http://schemas.microsoft.com/office/powerpoint/2010/main" val="2441423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sp>
        <p:nvSpPr>
          <p:cNvPr id="6" name="内容占位符 5"/>
          <p:cNvSpPr>
            <a:spLocks noGrp="1"/>
          </p:cNvSpPr>
          <p:nvPr>
            <p:ph idx="1"/>
          </p:nvPr>
        </p:nvSpPr>
        <p:spPr/>
        <p:txBody>
          <a:bodyPr/>
          <a:lstStyle/>
          <a:p>
            <a:r>
              <a:rPr lang="zh-CN" altLang="en-US" dirty="0" smtClean="0"/>
              <a:t>最大化最小距离</a:t>
            </a:r>
            <a:endParaRPr lang="en-US" altLang="zh-CN" dirty="0" smtClean="0"/>
          </a:p>
          <a:p>
            <a:endParaRPr lang="zh-CN" altLang="en-US" dirty="0"/>
          </a:p>
        </p:txBody>
      </p:sp>
      <p:pic>
        <p:nvPicPr>
          <p:cNvPr id="7"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06" y="1461717"/>
            <a:ext cx="7704856" cy="3035246"/>
          </a:xfrm>
          <a:prstGeom prst="rect">
            <a:avLst/>
          </a:prstGeom>
        </p:spPr>
      </p:pic>
    </p:spTree>
    <p:extLst>
      <p:ext uri="{BB962C8B-B14F-4D97-AF65-F5344CB8AC3E}">
        <p14:creationId xmlns:p14="http://schemas.microsoft.com/office/powerpoint/2010/main" val="1728862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在二维的视角下，我们永远无法用一条线来</a:t>
            </a:r>
            <a:r>
              <a:rPr lang="zh-CN" altLang="en-US" dirty="0" smtClean="0">
                <a:ea typeface="楷体" panose="02010609060101010101" pitchFamily="49" charset="-122"/>
                <a:sym typeface="Calibri" panose="020F0502020204030204" pitchFamily="34" charset="0"/>
              </a:rPr>
              <a:t>解决某些问题</a:t>
            </a:r>
            <a:r>
              <a:rPr lang="zh-CN" altLang="en-US" dirty="0">
                <a:ea typeface="楷体" panose="02010609060101010101" pitchFamily="49" charset="-122"/>
                <a:sym typeface="Calibri" panose="020F0502020204030204" pitchFamily="34" charset="0"/>
              </a:rPr>
              <a:t>，</a:t>
            </a:r>
            <a:r>
              <a:rPr lang="zh-CN" altLang="en-US" dirty="0" smtClean="0">
                <a:ea typeface="楷体" panose="02010609060101010101" pitchFamily="49" charset="-122"/>
                <a:sym typeface="Calibri" panose="020F0502020204030204" pitchFamily="34" charset="0"/>
              </a:rPr>
              <a:t>如左</a:t>
            </a:r>
            <a:r>
              <a:rPr lang="zh-CN" altLang="en-US" dirty="0">
                <a:ea typeface="楷体" panose="02010609060101010101" pitchFamily="49" charset="-122"/>
                <a:sym typeface="Calibri" panose="020F0502020204030204" pitchFamily="34" charset="0"/>
              </a:rPr>
              <a:t>图所示。但是</a:t>
            </a:r>
            <a:r>
              <a:rPr lang="zh-CN" altLang="en-US" dirty="0" smtClean="0">
                <a:ea typeface="楷体" panose="02010609060101010101" pitchFamily="49" charset="-122"/>
                <a:sym typeface="Calibri" panose="020F0502020204030204" pitchFamily="34" charset="0"/>
              </a:rPr>
              <a:t>如果</a:t>
            </a:r>
            <a:r>
              <a:rPr lang="zh-CN" altLang="en-US" dirty="0">
                <a:ea typeface="楷体" panose="02010609060101010101" pitchFamily="49" charset="-122"/>
                <a:sym typeface="Calibri" panose="020F0502020204030204" pitchFamily="34" charset="0"/>
              </a:rPr>
              <a:t>增加一个新的维度𝑥</a:t>
            </a:r>
            <a:r>
              <a:rPr lang="en-US" altLang="zh-CN" dirty="0">
                <a:ea typeface="楷体" panose="02010609060101010101" pitchFamily="49" charset="-122"/>
                <a:sym typeface="Calibri" panose="020F0502020204030204" pitchFamily="34" charset="0"/>
              </a:rPr>
              <a:t>1 ∙ </a:t>
            </a:r>
            <a:r>
              <a:rPr lang="zh-CN" altLang="en-US" dirty="0">
                <a:ea typeface="楷体" panose="02010609060101010101" pitchFamily="49" charset="-122"/>
                <a:sym typeface="Calibri" panose="020F0502020204030204" pitchFamily="34" charset="0"/>
              </a:rPr>
              <a:t>𝑥</a:t>
            </a:r>
            <a:r>
              <a:rPr lang="en-US" altLang="zh-CN" dirty="0">
                <a:ea typeface="楷体" panose="02010609060101010101" pitchFamily="49" charset="-122"/>
                <a:sym typeface="Calibri" panose="020F0502020204030204" pitchFamily="34" charset="0"/>
              </a:rPr>
              <a:t>2</a:t>
            </a:r>
            <a:r>
              <a:rPr lang="zh-CN" altLang="en-US" dirty="0">
                <a:ea typeface="楷体" panose="02010609060101010101" pitchFamily="49" charset="-122"/>
                <a:sym typeface="Calibri" panose="020F0502020204030204" pitchFamily="34" charset="0"/>
              </a:rPr>
              <a:t>，</a:t>
            </a:r>
            <a:r>
              <a:rPr lang="zh-CN" altLang="en-US" dirty="0" smtClean="0">
                <a:ea typeface="楷体" panose="02010609060101010101" pitchFamily="49" charset="-122"/>
                <a:sym typeface="Calibri" panose="020F0502020204030204" pitchFamily="34" charset="0"/>
              </a:rPr>
              <a:t>如右</a:t>
            </a:r>
            <a:r>
              <a:rPr lang="zh-CN" altLang="en-US" dirty="0">
                <a:ea typeface="楷体" panose="02010609060101010101" pitchFamily="49" charset="-122"/>
                <a:sym typeface="Calibri" panose="020F0502020204030204" pitchFamily="34" charset="0"/>
              </a:rPr>
              <a:t>图所示，就可以得到新的数据点分布，从而</a:t>
            </a:r>
            <a:r>
              <a:rPr lang="zh-CN" altLang="en-US" dirty="0" smtClean="0">
                <a:ea typeface="楷体" panose="02010609060101010101" pitchFamily="49" charset="-122"/>
                <a:sym typeface="Calibri" panose="020F0502020204030204" pitchFamily="34" charset="0"/>
              </a:rPr>
              <a:t>可以轻松</a:t>
            </a:r>
            <a:r>
              <a:rPr lang="zh-CN" altLang="en-US" dirty="0">
                <a:ea typeface="楷体" panose="02010609060101010101" pitchFamily="49" charset="-122"/>
                <a:sym typeface="Calibri" panose="020F0502020204030204" pitchFamily="34" charset="0"/>
              </a:rPr>
              <a:t>地用一个截面将这两类点分开</a:t>
            </a: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1475656" y="1993404"/>
            <a:ext cx="5904656" cy="2960575"/>
          </a:xfrm>
          <a:prstGeom prst="rect">
            <a:avLst/>
          </a:prstGeom>
        </p:spPr>
      </p:pic>
    </p:spTree>
    <p:extLst>
      <p:ext uri="{BB962C8B-B14F-4D97-AF65-F5344CB8AC3E}">
        <p14:creationId xmlns:p14="http://schemas.microsoft.com/office/powerpoint/2010/main" val="249816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楷体" panose="02010609060101010101" pitchFamily="49" charset="-122"/>
                <a:sym typeface="Calibri" panose="020F0502020204030204" pitchFamily="34" charset="0"/>
              </a:rPr>
              <a:t>我们上面所介绍的是支持向量分类器，而支持向量机的思路也是刚才介绍的</a:t>
            </a:r>
            <a:r>
              <a:rPr lang="zh-CN" altLang="en-US" b="0" dirty="0" smtClean="0">
                <a:ea typeface="楷体" panose="02010609060101010101" pitchFamily="49" charset="-122"/>
                <a:sym typeface="Calibri" panose="020F0502020204030204" pitchFamily="34" charset="0"/>
              </a:rPr>
              <a:t>“超平面分类” 以及</a:t>
            </a:r>
            <a:r>
              <a:rPr lang="zh-CN" altLang="en-US" b="0" dirty="0">
                <a:ea typeface="楷体" panose="02010609060101010101" pitchFamily="49" charset="-122"/>
                <a:sym typeface="Calibri" panose="020F0502020204030204" pitchFamily="34" charset="0"/>
              </a:rPr>
              <a:t>“引入更多的维度”，所不同的是引入了核（</a:t>
            </a:r>
            <a:r>
              <a:rPr lang="en-US" altLang="zh-CN" b="0" dirty="0">
                <a:ea typeface="楷体" panose="02010609060101010101" pitchFamily="49" charset="-122"/>
                <a:sym typeface="Calibri" panose="020F0502020204030204" pitchFamily="34" charset="0"/>
              </a:rPr>
              <a:t>kernel</a:t>
            </a:r>
            <a:r>
              <a:rPr lang="zh-CN" altLang="en-US" b="0" dirty="0">
                <a:ea typeface="楷体" panose="02010609060101010101" pitchFamily="49" charset="-122"/>
                <a:sym typeface="Calibri" panose="020F0502020204030204" pitchFamily="34" charset="0"/>
              </a:rPr>
              <a:t>）的方法来计算超平面</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r>
              <a:rPr lang="zh-CN" altLang="en-US" b="0" dirty="0">
                <a:ea typeface="楷体" panose="02010609060101010101" pitchFamily="49" charset="-122"/>
                <a:sym typeface="Calibri" panose="020F0502020204030204" pitchFamily="34" charset="0"/>
              </a:rPr>
              <a:t>常用的核分为三种，线性核、多项式核以及高斯核</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172410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215560" y="868933"/>
            <a:ext cx="3564352" cy="4220815"/>
          </a:xfrm>
        </p:spPr>
        <p:txBody>
          <a:bodyPr/>
          <a:lstStyle/>
          <a:p>
            <a:r>
              <a:rPr lang="zh-CN" altLang="en-US" b="0" dirty="0">
                <a:ea typeface="楷体" panose="02010609060101010101" pitchFamily="49" charset="-122"/>
                <a:sym typeface="Calibri" panose="020F0502020204030204" pitchFamily="34" charset="0"/>
              </a:rPr>
              <a:t>核函数的具体形式如</a:t>
            </a:r>
            <a:r>
              <a:rPr lang="zh-CN" altLang="en-US" b="0" dirty="0" smtClean="0">
                <a:ea typeface="楷体" panose="02010609060101010101" pitchFamily="49" charset="-122"/>
                <a:sym typeface="Calibri" panose="020F0502020204030204" pitchFamily="34" charset="0"/>
              </a:rPr>
              <a:t>图所</a:t>
            </a:r>
            <a:r>
              <a:rPr lang="zh-CN" altLang="en-US" b="0" dirty="0">
                <a:ea typeface="楷体" panose="02010609060101010101" pitchFamily="49" charset="-122"/>
                <a:sym typeface="Calibri" panose="020F0502020204030204" pitchFamily="34" charset="0"/>
              </a:rPr>
              <a:t>示，特别值得说明的是高斯核，高斯</a:t>
            </a:r>
            <a:r>
              <a:rPr lang="zh-CN" altLang="en-US" b="0" dirty="0" smtClean="0">
                <a:ea typeface="楷体" panose="02010609060101010101" pitchFamily="49" charset="-122"/>
                <a:sym typeface="Calibri" panose="020F0502020204030204" pitchFamily="34" charset="0"/>
              </a:rPr>
              <a:t>核是用</a:t>
            </a:r>
            <a:r>
              <a:rPr lang="zh-CN" altLang="en-US" b="0" dirty="0">
                <a:ea typeface="楷体" panose="02010609060101010101" pitchFamily="49" charset="-122"/>
                <a:sym typeface="Calibri" panose="020F0502020204030204" pitchFamily="34" charset="0"/>
              </a:rPr>
              <a:t>无穷维视角来看待数据的情形，</a:t>
            </a:r>
            <a:r>
              <a:rPr lang="zh-CN" altLang="en-US" b="0" dirty="0" smtClean="0">
                <a:ea typeface="楷体" panose="02010609060101010101" pitchFamily="49" charset="-122"/>
                <a:sym typeface="Calibri" panose="020F0502020204030204" pitchFamily="34" charset="0"/>
              </a:rPr>
              <a:t>因此：</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线性</a:t>
            </a:r>
            <a:r>
              <a:rPr lang="zh-CN" altLang="en-US" b="0" dirty="0">
                <a:ea typeface="楷体" panose="02010609060101010101" pitchFamily="49" charset="-122"/>
                <a:sym typeface="Calibri" panose="020F0502020204030204" pitchFamily="34" charset="0"/>
              </a:rPr>
              <a:t>核会得到平直的</a:t>
            </a:r>
            <a:r>
              <a:rPr lang="zh-CN" altLang="en-US" b="0" dirty="0" smtClean="0">
                <a:ea typeface="楷体" panose="02010609060101010101" pitchFamily="49" charset="-122"/>
                <a:sym typeface="Calibri" panose="020F0502020204030204" pitchFamily="34" charset="0"/>
              </a:rPr>
              <a:t>边界；</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多项式</a:t>
            </a:r>
            <a:r>
              <a:rPr lang="zh-CN" altLang="en-US" b="0" dirty="0">
                <a:ea typeface="楷体" panose="02010609060101010101" pitchFamily="49" charset="-122"/>
                <a:sym typeface="Calibri" panose="020F0502020204030204" pitchFamily="34" charset="0"/>
              </a:rPr>
              <a:t>核和高斯核都会得到弯曲的边界，后者弯曲程度更大一些</a:t>
            </a:r>
          </a:p>
          <a:p>
            <a:endParaRPr lang="zh-CN" altLang="en-US" dirty="0">
              <a:ea typeface="楷体" panose="02010609060101010101" pitchFamily="49" charset="-122"/>
              <a:sym typeface="Calibri" panose="020F0502020204030204" pitchFamily="34" charset="0"/>
            </a:endParaRPr>
          </a:p>
        </p:txBody>
      </p:sp>
      <p:sp>
        <p:nvSpPr>
          <p:cNvPr id="6" name="文本占位符 5"/>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支持向量机（</a:t>
            </a:r>
            <a:r>
              <a:rPr lang="en-US" altLang="zh-CN" dirty="0">
                <a:ea typeface="楷体" panose="02010609060101010101" pitchFamily="49" charset="-122"/>
                <a:sym typeface="Calibri" panose="020F0502020204030204" pitchFamily="34" charset="0"/>
              </a:rPr>
              <a:t>SVM</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3667881" y="646587"/>
            <a:ext cx="5040560" cy="481818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570680" y="774720"/>
              <a:ext cx="6986880" cy="4374720"/>
            </p14:xfrm>
          </p:contentPart>
        </mc:Choice>
        <mc:Fallback>
          <p:pic>
            <p:nvPicPr>
              <p:cNvPr id="2" name="墨迹 1"/>
              <p:cNvPicPr/>
              <p:nvPr/>
            </p:nvPicPr>
            <p:blipFill>
              <a:blip r:embed="rId4"/>
              <a:stretch>
                <a:fillRect/>
              </a:stretch>
            </p:blipFill>
            <p:spPr>
              <a:xfrm>
                <a:off x="1561320" y="766440"/>
                <a:ext cx="7004160" cy="4391640"/>
              </a:xfrm>
              <a:prstGeom prst="rect">
                <a:avLst/>
              </a:prstGeom>
            </p:spPr>
          </p:pic>
        </mc:Fallback>
      </mc:AlternateContent>
    </p:spTree>
    <p:extLst>
      <p:ext uri="{BB962C8B-B14F-4D97-AF65-F5344CB8AC3E}">
        <p14:creationId xmlns:p14="http://schemas.microsoft.com/office/powerpoint/2010/main" val="3045282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楷体" panose="02010609060101010101" pitchFamily="49" charset="-122"/>
                <a:sym typeface="Calibri" panose="020F0502020204030204" pitchFamily="34" charset="0"/>
              </a:rPr>
              <a:t>在众多机器学习方法中，决策树（</a:t>
            </a:r>
            <a:r>
              <a:rPr lang="en-US" altLang="zh-CN" b="0" dirty="0">
                <a:ea typeface="楷体" panose="02010609060101010101" pitchFamily="49" charset="-122"/>
                <a:sym typeface="Calibri" panose="020F0502020204030204" pitchFamily="34" charset="0"/>
              </a:rPr>
              <a:t>decision tree</a:t>
            </a:r>
            <a:r>
              <a:rPr lang="zh-CN" altLang="en-US" b="0" dirty="0">
                <a:ea typeface="楷体" panose="02010609060101010101" pitchFamily="49" charset="-122"/>
                <a:sym typeface="Calibri" panose="020F0502020204030204" pitchFamily="34" charset="0"/>
              </a:rPr>
              <a:t>）是最贴近日常生活的方法之一，我们</a:t>
            </a:r>
            <a:r>
              <a:rPr lang="zh-CN" altLang="en-US" b="0" dirty="0" smtClean="0">
                <a:ea typeface="楷体" panose="02010609060101010101" pitchFamily="49" charset="-122"/>
                <a:sym typeface="Calibri" panose="020F0502020204030204" pitchFamily="34" charset="0"/>
              </a:rPr>
              <a:t>平时</a:t>
            </a:r>
            <a:r>
              <a:rPr lang="zh-CN" altLang="en-US" b="0" dirty="0">
                <a:ea typeface="楷体" panose="02010609060101010101" pitchFamily="49" charset="-122"/>
                <a:sym typeface="Calibri" panose="020F0502020204030204" pitchFamily="34" charset="0"/>
              </a:rPr>
              <a:t>经常用到决策树的朴素</a:t>
            </a:r>
            <a:r>
              <a:rPr lang="zh-CN" altLang="en-US" b="0" dirty="0" smtClean="0">
                <a:ea typeface="楷体" panose="02010609060101010101" pitchFamily="49" charset="-122"/>
                <a:sym typeface="Calibri" panose="020F0502020204030204" pitchFamily="34" charset="0"/>
              </a:rPr>
              <a:t>思想；</a:t>
            </a:r>
            <a:endParaRPr lang="en-US" altLang="zh-CN" b="0" dirty="0" smtClean="0">
              <a:ea typeface="楷体" panose="02010609060101010101" pitchFamily="49" charset="-122"/>
              <a:sym typeface="Calibri" panose="020F0502020204030204" pitchFamily="34" charset="0"/>
            </a:endParaRPr>
          </a:p>
          <a:p>
            <a:r>
              <a:rPr lang="zh-CN" altLang="en-US" b="0" dirty="0">
                <a:ea typeface="楷体" panose="02010609060101010101" pitchFamily="49" charset="-122"/>
                <a:sym typeface="Calibri" panose="020F0502020204030204" pitchFamily="34" charset="0"/>
              </a:rPr>
              <a:t>决策树的优势主要包括</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训练</a:t>
            </a:r>
            <a:r>
              <a:rPr lang="zh-CN" altLang="en-US" b="0" dirty="0">
                <a:ea typeface="楷体" panose="02010609060101010101" pitchFamily="49" charset="-122"/>
                <a:sym typeface="Calibri" panose="020F0502020204030204" pitchFamily="34" charset="0"/>
              </a:rPr>
              <a:t>速度快</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可以</a:t>
            </a:r>
            <a:r>
              <a:rPr lang="zh-CN" altLang="en-US" b="0" dirty="0">
                <a:ea typeface="楷体" panose="02010609060101010101" pitchFamily="49" charset="-122"/>
                <a:sym typeface="Calibri" panose="020F0502020204030204" pitchFamily="34" charset="0"/>
              </a:rPr>
              <a:t>处理</a:t>
            </a:r>
            <a:r>
              <a:rPr lang="zh-CN" altLang="en-US" b="0" dirty="0" smtClean="0">
                <a:ea typeface="楷体" panose="02010609060101010101" pitchFamily="49" charset="-122"/>
                <a:sym typeface="Calibri" panose="020F0502020204030204" pitchFamily="34" charset="0"/>
              </a:rPr>
              <a:t>非数值</a:t>
            </a:r>
            <a:r>
              <a:rPr lang="zh-CN" altLang="en-US" b="0" dirty="0">
                <a:ea typeface="楷体" panose="02010609060101010101" pitchFamily="49" charset="-122"/>
                <a:sym typeface="Calibri" panose="020F0502020204030204" pitchFamily="34" charset="0"/>
              </a:rPr>
              <a:t>类的特征，</a:t>
            </a:r>
            <a:r>
              <a:rPr lang="zh-CN" altLang="en-US" b="0" dirty="0" smtClean="0">
                <a:ea typeface="楷体" panose="02010609060101010101" pitchFamily="49" charset="-122"/>
                <a:sym typeface="Calibri" panose="020F0502020204030204" pitchFamily="34" charset="0"/>
              </a:rPr>
              <a:t>如股市投资中</a:t>
            </a:r>
            <a:r>
              <a:rPr lang="zh-CN" altLang="en-US" b="0" dirty="0">
                <a:ea typeface="楷体" panose="02010609060101010101" pitchFamily="49" charset="-122"/>
                <a:sym typeface="Calibri" panose="020F0502020204030204" pitchFamily="34" charset="0"/>
              </a:rPr>
              <a:t>的板块风格（消费、周期和成长）</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可以</a:t>
            </a:r>
            <a:r>
              <a:rPr lang="zh-CN" altLang="en-US" b="0" dirty="0">
                <a:ea typeface="楷体" panose="02010609060101010101" pitchFamily="49" charset="-122"/>
                <a:sym typeface="Calibri" panose="020F0502020204030204" pitchFamily="34" charset="0"/>
              </a:rPr>
              <a:t>实现非线性分类</a:t>
            </a:r>
            <a:r>
              <a:rPr lang="zh-CN" altLang="en-US" b="0" dirty="0" smtClean="0">
                <a:ea typeface="楷体" panose="02010609060101010101" pitchFamily="49" charset="-122"/>
                <a:sym typeface="Calibri" panose="020F0502020204030204" pitchFamily="34" charset="0"/>
              </a:rPr>
              <a:t>，有些问题在其他算法下</a:t>
            </a:r>
            <a:r>
              <a:rPr lang="zh-CN" altLang="en-US" b="0" dirty="0">
                <a:ea typeface="楷体" panose="02010609060101010101" pitchFamily="49" charset="-122"/>
                <a:sym typeface="Calibri" panose="020F0502020204030204" pitchFamily="34" charset="0"/>
              </a:rPr>
              <a:t>无解，</a:t>
            </a:r>
            <a:r>
              <a:rPr lang="zh-CN" altLang="en-US" b="0" dirty="0" smtClean="0">
                <a:ea typeface="楷体" panose="02010609060101010101" pitchFamily="49" charset="-122"/>
                <a:sym typeface="Calibri" panose="020F0502020204030204" pitchFamily="34" charset="0"/>
              </a:rPr>
              <a:t>但是</a:t>
            </a:r>
            <a:r>
              <a:rPr lang="zh-CN" altLang="en-US" b="0" dirty="0">
                <a:ea typeface="楷体" panose="02010609060101010101" pitchFamily="49" charset="-122"/>
                <a:sym typeface="Calibri" panose="020F0502020204030204" pitchFamily="34" charset="0"/>
              </a:rPr>
              <a:t>使用决策树可以轻松</a:t>
            </a:r>
            <a:r>
              <a:rPr lang="zh-CN" altLang="en-US" b="0" dirty="0" smtClean="0">
                <a:ea typeface="楷体" panose="02010609060101010101" pitchFamily="49" charset="-122"/>
                <a:sym typeface="Calibri" panose="020F0502020204030204" pitchFamily="34" charset="0"/>
              </a:rPr>
              <a:t>解决；</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16511394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smtClean="0">
                <a:ea typeface="楷体" panose="02010609060101010101" pitchFamily="49" charset="-122"/>
                <a:sym typeface="Calibri" panose="020F0502020204030204" pitchFamily="34" charset="0"/>
              </a:rPr>
              <a:t>例如：我们</a:t>
            </a:r>
            <a:r>
              <a:rPr lang="zh-CN" altLang="en-US" b="0" dirty="0">
                <a:ea typeface="楷体" panose="02010609060101010101" pitchFamily="49" charset="-122"/>
                <a:sym typeface="Calibri" panose="020F0502020204030204" pitchFamily="34" charset="0"/>
              </a:rPr>
              <a:t>希望根据当前市场股票的市值风格（大、中或小）和板块风格（消费、周期或</a:t>
            </a:r>
            <a:r>
              <a:rPr lang="zh-CN" altLang="en-US" b="0" dirty="0" smtClean="0">
                <a:ea typeface="楷体" panose="02010609060101010101" pitchFamily="49" charset="-122"/>
                <a:sym typeface="Calibri" panose="020F0502020204030204" pitchFamily="34" charset="0"/>
              </a:rPr>
              <a:t>成长</a:t>
            </a:r>
            <a:r>
              <a:rPr lang="zh-CN" altLang="en-US" b="0" dirty="0">
                <a:ea typeface="楷体" panose="02010609060101010101" pitchFamily="49" charset="-122"/>
                <a:sym typeface="Calibri" panose="020F0502020204030204" pitchFamily="34" charset="0"/>
              </a:rPr>
              <a:t>）预测涨跌情况，模拟数据如</a:t>
            </a:r>
            <a:r>
              <a:rPr lang="zh-CN" altLang="en-US" b="0" dirty="0" smtClean="0">
                <a:ea typeface="楷体" panose="02010609060101010101" pitchFamily="49" charset="-122"/>
                <a:sym typeface="Calibri" panose="020F0502020204030204" pitchFamily="34" charset="0"/>
              </a:rPr>
              <a:t>图所示。</a:t>
            </a:r>
            <a:r>
              <a:rPr lang="zh-CN" altLang="en-US" b="0" dirty="0">
                <a:ea typeface="楷体" panose="02010609060101010101" pitchFamily="49" charset="-122"/>
                <a:sym typeface="Calibri" panose="020F0502020204030204" pitchFamily="34" charset="0"/>
              </a:rPr>
              <a:t>直观地看，大市值股票全部属于“涨”类别</a:t>
            </a:r>
            <a:r>
              <a:rPr lang="zh-CN" altLang="en-US" b="0" dirty="0" smtClean="0">
                <a:ea typeface="楷体" panose="02010609060101010101" pitchFamily="49" charset="-122"/>
                <a:sym typeface="Calibri" panose="020F0502020204030204" pitchFamily="34" charset="0"/>
              </a:rPr>
              <a:t>，中小</a:t>
            </a:r>
            <a:r>
              <a:rPr lang="zh-CN" altLang="en-US" b="0" dirty="0">
                <a:ea typeface="楷体" panose="02010609060101010101" pitchFamily="49" charset="-122"/>
                <a:sym typeface="Calibri" panose="020F0502020204030204" pitchFamily="34" charset="0"/>
              </a:rPr>
              <a:t>市值股票绝大多数属于“跌”</a:t>
            </a:r>
            <a:r>
              <a:rPr lang="zh-CN" altLang="en-US" b="0" dirty="0" smtClean="0">
                <a:ea typeface="楷体" panose="02010609060101010101" pitchFamily="49" charset="-122"/>
                <a:sym typeface="Calibri" panose="020F0502020204030204" pitchFamily="34" charset="0"/>
              </a:rPr>
              <a:t>类别；</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sp>
        <p:nvSpPr>
          <p:cNvPr id="6" name="矩形 5"/>
          <p:cNvSpPr/>
          <p:nvPr/>
        </p:nvSpPr>
        <p:spPr>
          <a:xfrm>
            <a:off x="5868144" y="2619586"/>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是否大市值？</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7" name="直接连接符 6"/>
          <p:cNvCxnSpPr/>
          <p:nvPr/>
        </p:nvCxnSpPr>
        <p:spPr>
          <a:xfrm>
            <a:off x="6846005" y="2946067"/>
            <a:ext cx="75033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156176" y="2946067"/>
            <a:ext cx="65425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87237" y="3317126"/>
            <a:ext cx="397376"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涨</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0" name="矩形 9"/>
          <p:cNvSpPr/>
          <p:nvPr/>
        </p:nvSpPr>
        <p:spPr>
          <a:xfrm>
            <a:off x="7029114" y="3317126"/>
            <a:ext cx="128730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是否消费类？</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1" name="矩形 10"/>
          <p:cNvSpPr/>
          <p:nvPr/>
        </p:nvSpPr>
        <p:spPr>
          <a:xfrm>
            <a:off x="6012160" y="2943262"/>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2" name="矩形 11"/>
          <p:cNvSpPr/>
          <p:nvPr/>
        </p:nvSpPr>
        <p:spPr>
          <a:xfrm>
            <a:off x="7573148" y="2973071"/>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否</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3" name="直接连接符 12"/>
          <p:cNvCxnSpPr/>
          <p:nvPr/>
        </p:nvCxnSpPr>
        <p:spPr>
          <a:xfrm>
            <a:off x="7542985" y="3613729"/>
            <a:ext cx="75033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853156" y="3613729"/>
            <a:ext cx="65425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796136" y="3984788"/>
            <a:ext cx="1584176"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是否中市值？</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6" name="矩形 15"/>
          <p:cNvSpPr/>
          <p:nvPr/>
        </p:nvSpPr>
        <p:spPr>
          <a:xfrm>
            <a:off x="8129267" y="4002071"/>
            <a:ext cx="374298"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跌</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7" name="矩形 16"/>
          <p:cNvSpPr/>
          <p:nvPr/>
        </p:nvSpPr>
        <p:spPr>
          <a:xfrm>
            <a:off x="6709140" y="3610924"/>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8" name="矩形 17"/>
          <p:cNvSpPr/>
          <p:nvPr/>
        </p:nvSpPr>
        <p:spPr>
          <a:xfrm>
            <a:off x="8270128" y="3640733"/>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否</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9" name="直接连接符 18"/>
          <p:cNvCxnSpPr/>
          <p:nvPr/>
        </p:nvCxnSpPr>
        <p:spPr>
          <a:xfrm>
            <a:off x="6846005" y="4310729"/>
            <a:ext cx="75033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156176" y="4310729"/>
            <a:ext cx="654251" cy="360042"/>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887237" y="4681788"/>
            <a:ext cx="397376"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涨</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2" name="矩形 21"/>
          <p:cNvSpPr/>
          <p:nvPr/>
        </p:nvSpPr>
        <p:spPr>
          <a:xfrm>
            <a:off x="6012160" y="4307924"/>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是</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3" name="矩形 22"/>
          <p:cNvSpPr/>
          <p:nvPr/>
        </p:nvSpPr>
        <p:spPr>
          <a:xfrm>
            <a:off x="7573148" y="4337733"/>
            <a:ext cx="397376"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否</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4" name="矩形 23"/>
          <p:cNvSpPr/>
          <p:nvPr/>
        </p:nvSpPr>
        <p:spPr>
          <a:xfrm>
            <a:off x="7451992" y="4670771"/>
            <a:ext cx="374298"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跌</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graphicFrame>
        <p:nvGraphicFramePr>
          <p:cNvPr id="25" name="表格 24"/>
          <p:cNvGraphicFramePr>
            <a:graphicFrameLocks noGrp="1"/>
          </p:cNvGraphicFramePr>
          <p:nvPr>
            <p:extLst>
              <p:ext uri="{D42A27DB-BD31-4B8C-83A1-F6EECF244321}">
                <p14:modId xmlns:p14="http://schemas.microsoft.com/office/powerpoint/2010/main" val="3731549821"/>
              </p:ext>
            </p:extLst>
          </p:nvPr>
        </p:nvGraphicFramePr>
        <p:xfrm>
          <a:off x="576556" y="2013932"/>
          <a:ext cx="4536503" cy="3291840"/>
        </p:xfrm>
        <a:graphic>
          <a:graphicData uri="http://schemas.openxmlformats.org/drawingml/2006/table">
            <a:tbl>
              <a:tblPr firstRow="1" bandRow="1">
                <a:tableStyleId>{5940675A-B579-460E-94D1-54222C63F5DA}</a:tableStyleId>
              </a:tblPr>
              <a:tblGrid>
                <a:gridCol w="1317493"/>
                <a:gridCol w="1646473"/>
                <a:gridCol w="1572537"/>
              </a:tblGrid>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因子市值风格</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板块风格</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涨跌情况</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大</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消费</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涨</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大</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周期</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涨</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中</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消费</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涨</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中</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周期</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跌</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中</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成长</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小</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消费</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小</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周期</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328000">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小</a:t>
                      </a: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成长</a:t>
                      </a:r>
                      <a:endParaRPr lang="zh-CN" altLang="en-US" sz="1600" kern="12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kern="12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50557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单棵决策树的预测能力有限，如何将多个弱分类器组合</a:t>
            </a:r>
            <a:r>
              <a:rPr lang="zh-CN" altLang="en-US" dirty="0" smtClean="0">
                <a:ea typeface="楷体" panose="02010609060101010101" pitchFamily="49" charset="-122"/>
                <a:sym typeface="Calibri" panose="020F0502020204030204" pitchFamily="34" charset="0"/>
              </a:rPr>
              <a:t>成一</a:t>
            </a:r>
            <a:r>
              <a:rPr lang="zh-CN" altLang="en-US" dirty="0">
                <a:ea typeface="楷体" panose="02010609060101010101" pitchFamily="49" charset="-122"/>
                <a:sym typeface="Calibri" panose="020F0502020204030204" pitchFamily="34" charset="0"/>
              </a:rPr>
              <a:t>个强分类器，这是分类器集成需要探讨的</a:t>
            </a:r>
            <a:r>
              <a:rPr lang="zh-CN" altLang="en-US" dirty="0" smtClean="0">
                <a:ea typeface="楷体" panose="02010609060101010101" pitchFamily="49" charset="-122"/>
                <a:sym typeface="Calibri" panose="020F0502020204030204" pitchFamily="34" charset="0"/>
              </a:rPr>
              <a:t>问题</a:t>
            </a:r>
            <a:r>
              <a:rPr lang="en-US" altLang="zh-CN"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sp>
        <p:nvSpPr>
          <p:cNvPr id="5" name="矩形 4"/>
          <p:cNvSpPr/>
          <p:nvPr/>
        </p:nvSpPr>
        <p:spPr>
          <a:xfrm>
            <a:off x="1392142" y="2425452"/>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Bootstrap</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6" name="矩形 5"/>
          <p:cNvSpPr/>
          <p:nvPr/>
        </p:nvSpPr>
        <p:spPr>
          <a:xfrm>
            <a:off x="1392142" y="3001516"/>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Bagging</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7" name="矩形 6"/>
          <p:cNvSpPr/>
          <p:nvPr/>
        </p:nvSpPr>
        <p:spPr>
          <a:xfrm>
            <a:off x="1364861" y="1993404"/>
            <a:ext cx="1955722"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并行</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9" name="直接箭头连接符 8"/>
          <p:cNvCxnSpPr>
            <a:stCxn id="5" idx="2"/>
            <a:endCxn id="6" idx="0"/>
          </p:cNvCxnSpPr>
          <p:nvPr/>
        </p:nvCxnSpPr>
        <p:spPr>
          <a:xfrm>
            <a:off x="2370003" y="2731486"/>
            <a:ext cx="0" cy="27003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2"/>
          </p:cNvCxnSpPr>
          <p:nvPr/>
        </p:nvCxnSpPr>
        <p:spPr>
          <a:xfrm>
            <a:off x="2370003" y="3307550"/>
            <a:ext cx="0" cy="27003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342722" y="3577580"/>
            <a:ext cx="2505804"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48526" y="3324935"/>
            <a:ext cx="0" cy="27003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65794" y="3001516"/>
            <a:ext cx="1330804"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决策树</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21" name="直接箭头连接符 20"/>
          <p:cNvCxnSpPr/>
          <p:nvPr/>
        </p:nvCxnSpPr>
        <p:spPr>
          <a:xfrm>
            <a:off x="3595624" y="3577580"/>
            <a:ext cx="0" cy="27003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834990" y="3835614"/>
            <a:ext cx="1330804"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随机森林</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3" name="矩形 22"/>
          <p:cNvSpPr/>
          <p:nvPr/>
        </p:nvSpPr>
        <p:spPr>
          <a:xfrm>
            <a:off x="5784630" y="2424835"/>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Boost</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4" name="矩形 23"/>
          <p:cNvSpPr/>
          <p:nvPr/>
        </p:nvSpPr>
        <p:spPr>
          <a:xfrm>
            <a:off x="5784630" y="3000899"/>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AdaBoost</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等</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5" name="矩形 24"/>
          <p:cNvSpPr/>
          <p:nvPr/>
        </p:nvSpPr>
        <p:spPr>
          <a:xfrm>
            <a:off x="5757349" y="1992787"/>
            <a:ext cx="1955722"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串行</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26" name="直接箭头连接符 25"/>
          <p:cNvCxnSpPr>
            <a:stCxn id="23" idx="2"/>
            <a:endCxn id="24" idx="0"/>
          </p:cNvCxnSpPr>
          <p:nvPr/>
        </p:nvCxnSpPr>
        <p:spPr>
          <a:xfrm>
            <a:off x="6762491" y="2730869"/>
            <a:ext cx="0" cy="27003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075211" y="3319546"/>
            <a:ext cx="0" cy="27003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047930" y="3589576"/>
            <a:ext cx="2505804"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553734" y="3336931"/>
            <a:ext cx="0" cy="27003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300832" y="3589576"/>
            <a:ext cx="0" cy="27003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08150" y="3847610"/>
            <a:ext cx="240467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梯度提升决策树等</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Tree>
    <p:extLst>
      <p:ext uri="{BB962C8B-B14F-4D97-AF65-F5344CB8AC3E}">
        <p14:creationId xmlns:p14="http://schemas.microsoft.com/office/powerpoint/2010/main" val="12395976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0" dirty="0">
                <a:ea typeface="楷体" panose="02010609060101010101" pitchFamily="49" charset="-122"/>
                <a:sym typeface="Calibri" panose="020F0502020204030204" pitchFamily="34" charset="0"/>
              </a:rPr>
              <a:t>Bagging </a:t>
            </a:r>
            <a:r>
              <a:rPr lang="zh-CN" altLang="en-US" b="0" dirty="0">
                <a:ea typeface="楷体" panose="02010609060101010101" pitchFamily="49" charset="-122"/>
                <a:sym typeface="Calibri" panose="020F0502020204030204" pitchFamily="34" charset="0"/>
              </a:rPr>
              <a:t>方法是</a:t>
            </a:r>
            <a:r>
              <a:rPr lang="en-US" altLang="zh-CN" b="0" dirty="0">
                <a:ea typeface="楷体" panose="02010609060101010101" pitchFamily="49" charset="-122"/>
                <a:sym typeface="Calibri" panose="020F0502020204030204" pitchFamily="34" charset="0"/>
              </a:rPr>
              <a:t>Bootstrap </a:t>
            </a:r>
            <a:r>
              <a:rPr lang="zh-CN" altLang="en-US" b="0" dirty="0">
                <a:ea typeface="楷体" panose="02010609060101010101" pitchFamily="49" charset="-122"/>
                <a:sym typeface="Calibri" panose="020F0502020204030204" pitchFamily="34" charset="0"/>
              </a:rPr>
              <a:t>思想在机器学习上的应用。如</a:t>
            </a:r>
            <a:r>
              <a:rPr lang="zh-CN" altLang="en-US" b="0" dirty="0" smtClean="0">
                <a:ea typeface="楷体" panose="02010609060101010101" pitchFamily="49" charset="-122"/>
                <a:sym typeface="Calibri" panose="020F0502020204030204" pitchFamily="34" charset="0"/>
              </a:rPr>
              <a:t>图表所</a:t>
            </a:r>
            <a:r>
              <a:rPr lang="zh-CN" altLang="en-US" b="0" dirty="0">
                <a:ea typeface="楷体" panose="02010609060101010101" pitchFamily="49" charset="-122"/>
                <a:sym typeface="Calibri" panose="020F0502020204030204" pitchFamily="34" charset="0"/>
              </a:rPr>
              <a:t>示，我们由原始数据</a:t>
            </a:r>
            <a:r>
              <a:rPr lang="zh-CN" altLang="en-US" b="0" dirty="0" smtClean="0">
                <a:ea typeface="楷体" panose="02010609060101010101" pitchFamily="49" charset="-122"/>
                <a:sym typeface="Calibri" panose="020F0502020204030204" pitchFamily="34" charset="0"/>
              </a:rPr>
              <a:t>集生成</a:t>
            </a:r>
            <a:r>
              <a:rPr lang="en-US" altLang="zh-CN" b="0" dirty="0">
                <a:ea typeface="楷体" panose="02010609060101010101" pitchFamily="49" charset="-122"/>
                <a:sym typeface="Calibri" panose="020F0502020204030204" pitchFamily="34" charset="0"/>
              </a:rPr>
              <a:t>N </a:t>
            </a:r>
            <a:r>
              <a:rPr lang="zh-CN" altLang="en-US" b="0" dirty="0">
                <a:ea typeface="楷体" panose="02010609060101010101" pitchFamily="49" charset="-122"/>
                <a:sym typeface="Calibri" panose="020F0502020204030204" pitchFamily="34" charset="0"/>
              </a:rPr>
              <a:t>个</a:t>
            </a:r>
            <a:r>
              <a:rPr lang="en-US" altLang="zh-CN" b="0" dirty="0">
                <a:ea typeface="楷体" panose="02010609060101010101" pitchFamily="49" charset="-122"/>
                <a:sym typeface="Calibri" panose="020F0502020204030204" pitchFamily="34" charset="0"/>
              </a:rPr>
              <a:t>Bootstrap </a:t>
            </a:r>
            <a:r>
              <a:rPr lang="zh-CN" altLang="en-US" b="0" dirty="0">
                <a:ea typeface="楷体" panose="02010609060101010101" pitchFamily="49" charset="-122"/>
                <a:sym typeface="Calibri" panose="020F0502020204030204" pitchFamily="34" charset="0"/>
              </a:rPr>
              <a:t>数据集，对于每个</a:t>
            </a:r>
            <a:r>
              <a:rPr lang="en-US" altLang="zh-CN" b="0" dirty="0">
                <a:ea typeface="楷体" panose="02010609060101010101" pitchFamily="49" charset="-122"/>
                <a:sym typeface="Calibri" panose="020F0502020204030204" pitchFamily="34" charset="0"/>
              </a:rPr>
              <a:t>Bootstrap </a:t>
            </a:r>
            <a:r>
              <a:rPr lang="zh-CN" altLang="en-US" b="0" dirty="0">
                <a:ea typeface="楷体" panose="02010609060101010101" pitchFamily="49" charset="-122"/>
                <a:sym typeface="Calibri" panose="020F0502020204030204" pitchFamily="34" charset="0"/>
              </a:rPr>
              <a:t>数据集分别训练一个弱分类器，最终</a:t>
            </a:r>
            <a:r>
              <a:rPr lang="zh-CN" altLang="en-US" b="0" dirty="0" smtClean="0">
                <a:ea typeface="楷体" panose="02010609060101010101" pitchFamily="49" charset="-122"/>
                <a:sym typeface="Calibri" panose="020F0502020204030204" pitchFamily="34" charset="0"/>
              </a:rPr>
              <a:t>用投票</a:t>
            </a:r>
            <a:r>
              <a:rPr lang="zh-CN" altLang="en-US" b="0" dirty="0">
                <a:ea typeface="楷体" panose="02010609060101010101" pitchFamily="49" charset="-122"/>
                <a:sym typeface="Calibri" panose="020F0502020204030204" pitchFamily="34" charset="0"/>
              </a:rPr>
              <a:t>、取平均值等方法组合成强分类器</a:t>
            </a:r>
            <a:r>
              <a:rPr lang="zh-CN" altLang="en-US" b="0" dirty="0" smtClean="0">
                <a:ea typeface="楷体" panose="02010609060101010101" pitchFamily="49" charset="-122"/>
                <a:sym typeface="Calibri" panose="020F0502020204030204" pitchFamily="34" charset="0"/>
              </a:rPr>
              <a:t>。</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sp>
        <p:nvSpPr>
          <p:cNvPr id="5" name="矩形 4"/>
          <p:cNvSpPr/>
          <p:nvPr/>
        </p:nvSpPr>
        <p:spPr>
          <a:xfrm>
            <a:off x="251520" y="3400553"/>
            <a:ext cx="1584176"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原始数据集</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D</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7" name="直接箭头连接符 6"/>
          <p:cNvCxnSpPr>
            <a:stCxn id="5" idx="3"/>
          </p:cNvCxnSpPr>
          <p:nvPr/>
        </p:nvCxnSpPr>
        <p:spPr>
          <a:xfrm flipV="1">
            <a:off x="1835696" y="2680473"/>
            <a:ext cx="504056" cy="873097"/>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410526" y="2497460"/>
            <a:ext cx="1983940"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Bootstrap</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数据集</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D</a:t>
            </a:r>
            <a:r>
              <a:rPr lang="en-US" altLang="zh-CN" sz="11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1</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9" name="矩形 8"/>
          <p:cNvSpPr/>
          <p:nvPr/>
        </p:nvSpPr>
        <p:spPr>
          <a:xfrm>
            <a:off x="1610675" y="2817251"/>
            <a:ext cx="720080"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抽样</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1" name="直接箭头连接符 10"/>
          <p:cNvCxnSpPr>
            <a:stCxn id="5" idx="3"/>
          </p:cNvCxnSpPr>
          <p:nvPr/>
        </p:nvCxnSpPr>
        <p:spPr>
          <a:xfrm flipV="1">
            <a:off x="1835696" y="3117021"/>
            <a:ext cx="504056" cy="436549"/>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398383" y="2964004"/>
            <a:ext cx="1983940"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Bootstrap</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数据集</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D</a:t>
            </a:r>
            <a:r>
              <a:rPr lang="en-US" altLang="zh-CN"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2</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3" name="矩形 12"/>
          <p:cNvSpPr/>
          <p:nvPr/>
        </p:nvSpPr>
        <p:spPr>
          <a:xfrm>
            <a:off x="3244665" y="3184529"/>
            <a:ext cx="291376" cy="1066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en-US" altLang="zh-CN"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en-US" altLang="zh-CN"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endPar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4" name="直接箭头连接符 13"/>
          <p:cNvCxnSpPr/>
          <p:nvPr/>
        </p:nvCxnSpPr>
        <p:spPr>
          <a:xfrm>
            <a:off x="1835696" y="3559835"/>
            <a:ext cx="495059" cy="691313"/>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410526" y="4098131"/>
            <a:ext cx="1983940"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Bootstrap</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数据集</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D</a:t>
            </a:r>
            <a:r>
              <a:rPr lang="en-US" altLang="zh-CN"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N</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8" name="直接箭头连接符 17"/>
          <p:cNvCxnSpPr>
            <a:stCxn id="8" idx="3"/>
          </p:cNvCxnSpPr>
          <p:nvPr/>
        </p:nvCxnSpPr>
        <p:spPr>
          <a:xfrm>
            <a:off x="4394466" y="2650477"/>
            <a:ext cx="75359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382323" y="3123285"/>
            <a:ext cx="75359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394466" y="4251148"/>
            <a:ext cx="75359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172908" y="2511217"/>
            <a:ext cx="1703348"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弱分类器</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C</a:t>
            </a:r>
            <a:r>
              <a:rPr lang="en-US" altLang="zh-CN" sz="11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1</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2" name="矩形 21"/>
          <p:cNvSpPr/>
          <p:nvPr/>
        </p:nvSpPr>
        <p:spPr>
          <a:xfrm>
            <a:off x="5174639" y="2975156"/>
            <a:ext cx="1703348"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弱分类器</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C</a:t>
            </a:r>
            <a:r>
              <a:rPr lang="en-US" altLang="zh-CN" sz="11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2</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4" name="矩形 23"/>
          <p:cNvSpPr/>
          <p:nvPr/>
        </p:nvSpPr>
        <p:spPr>
          <a:xfrm>
            <a:off x="6024582" y="3184528"/>
            <a:ext cx="291376" cy="1066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en-US" altLang="zh-CN"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en-US" altLang="zh-CN" sz="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r>
              <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endParaRPr lang="zh-CN" altLang="en-US" sz="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5" name="矩形 24"/>
          <p:cNvSpPr/>
          <p:nvPr/>
        </p:nvSpPr>
        <p:spPr>
          <a:xfrm>
            <a:off x="5188183" y="4084956"/>
            <a:ext cx="1703348"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弱分类器</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C</a:t>
            </a:r>
            <a:r>
              <a:rPr lang="en-US" altLang="zh-CN" sz="11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N</a:t>
            </a:r>
            <a:endParaRPr lang="zh-CN" altLang="en-US" sz="11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27" name="直接箭头连接符 26"/>
          <p:cNvCxnSpPr>
            <a:stCxn id="21" idx="3"/>
          </p:cNvCxnSpPr>
          <p:nvPr/>
        </p:nvCxnSpPr>
        <p:spPr>
          <a:xfrm>
            <a:off x="6876256" y="2664234"/>
            <a:ext cx="576064" cy="889336"/>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2" idx="3"/>
          </p:cNvCxnSpPr>
          <p:nvPr/>
        </p:nvCxnSpPr>
        <p:spPr>
          <a:xfrm>
            <a:off x="6877987" y="3128173"/>
            <a:ext cx="574333" cy="431662"/>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3"/>
          </p:cNvCxnSpPr>
          <p:nvPr/>
        </p:nvCxnSpPr>
        <p:spPr>
          <a:xfrm flipV="1">
            <a:off x="6891531" y="3553570"/>
            <a:ext cx="560789" cy="684403"/>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159604" y="2663630"/>
            <a:ext cx="1516852" cy="30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投票（分类）</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取</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均值（回归）</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33" name="矩形 32"/>
          <p:cNvSpPr/>
          <p:nvPr/>
        </p:nvSpPr>
        <p:spPr>
          <a:xfrm>
            <a:off x="7463941" y="3411803"/>
            <a:ext cx="1224136"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强分类器</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C</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Tree>
    <p:extLst>
      <p:ext uri="{BB962C8B-B14F-4D97-AF65-F5344CB8AC3E}">
        <p14:creationId xmlns:p14="http://schemas.microsoft.com/office/powerpoint/2010/main" val="746545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0" dirty="0">
                <a:ea typeface="楷体" panose="02010609060101010101" pitchFamily="49" charset="-122"/>
                <a:sym typeface="Calibri" panose="020F0502020204030204" pitchFamily="34" charset="0"/>
              </a:rPr>
              <a:t>N </a:t>
            </a:r>
            <a:r>
              <a:rPr lang="zh-CN" altLang="en-US" b="0" dirty="0">
                <a:ea typeface="楷体" panose="02010609060101010101" pitchFamily="49" charset="-122"/>
                <a:sym typeface="Calibri" panose="020F0502020204030204" pitchFamily="34" charset="0"/>
              </a:rPr>
              <a:t>个弱分类器的训练并列进行，因此</a:t>
            </a:r>
            <a:r>
              <a:rPr lang="en-US" altLang="zh-CN" b="0" dirty="0">
                <a:ea typeface="楷体" panose="02010609060101010101" pitchFamily="49" charset="-122"/>
                <a:sym typeface="Calibri" panose="020F0502020204030204" pitchFamily="34" charset="0"/>
              </a:rPr>
              <a:t>Bagging </a:t>
            </a:r>
            <a:r>
              <a:rPr lang="zh-CN" altLang="en-US" b="0" dirty="0">
                <a:ea typeface="楷体" panose="02010609060101010101" pitchFamily="49" charset="-122"/>
                <a:sym typeface="Calibri" panose="020F0502020204030204" pitchFamily="34" charset="0"/>
              </a:rPr>
              <a:t>属于并行方法。对于不稳定的弱分类器（例如决策树、神经网络），</a:t>
            </a:r>
            <a:r>
              <a:rPr lang="en-US" altLang="zh-CN" b="0" dirty="0">
                <a:ea typeface="楷体" panose="02010609060101010101" pitchFamily="49" charset="-122"/>
                <a:sym typeface="Calibri" panose="020F0502020204030204" pitchFamily="34" charset="0"/>
              </a:rPr>
              <a:t>Bagging </a:t>
            </a:r>
            <a:r>
              <a:rPr lang="zh-CN" altLang="en-US" b="0" dirty="0">
                <a:ea typeface="楷体" panose="02010609060101010101" pitchFamily="49" charset="-122"/>
                <a:sym typeface="Calibri" panose="020F0502020204030204" pitchFamily="34" charset="0"/>
              </a:rPr>
              <a:t>能显著提高预测的正确率。</a:t>
            </a:r>
          </a:p>
          <a:p>
            <a:endParaRPr lang="zh-CN" altLang="en-US" dirty="0"/>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1547664" y="1993404"/>
            <a:ext cx="5858423" cy="2614503"/>
          </a:xfrm>
          <a:prstGeom prst="rect">
            <a:avLst/>
          </a:prstGeom>
        </p:spPr>
      </p:pic>
    </p:spTree>
    <p:extLst>
      <p:ext uri="{BB962C8B-B14F-4D97-AF65-F5344CB8AC3E}">
        <p14:creationId xmlns:p14="http://schemas.microsoft.com/office/powerpoint/2010/main" val="2006556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机器学习：问题描述</a:t>
            </a:r>
            <a:endParaRPr lang="zh-CN" altLang="en-US" b="0" dirty="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a:t>
            </a:r>
            <a:r>
              <a:rPr lang="zh-CN" altLang="en-US" b="0" dirty="0">
                <a:ea typeface="楷体" panose="02010609060101010101" pitchFamily="49" charset="-122"/>
                <a:sym typeface="Calibri" panose="020F0502020204030204" pitchFamily="34" charset="0"/>
              </a:rPr>
              <a:t>学习”问题通常包括</a:t>
            </a:r>
            <a:r>
              <a:rPr lang="en-US" altLang="zh-CN" b="0" dirty="0">
                <a:ea typeface="楷体" panose="02010609060101010101" pitchFamily="49" charset="-122"/>
                <a:sym typeface="Calibri" panose="020F0502020204030204" pitchFamily="34" charset="0"/>
              </a:rPr>
              <a:t>n</a:t>
            </a:r>
            <a:r>
              <a:rPr lang="zh-CN" altLang="en-US" b="0" dirty="0">
                <a:ea typeface="楷体" panose="02010609060101010101" pitchFamily="49" charset="-122"/>
                <a:sym typeface="Calibri" panose="020F0502020204030204" pitchFamily="34" charset="0"/>
              </a:rPr>
              <a:t>个样本数据（训练样本），然后预测未知数据（测试样本）的</a:t>
            </a:r>
            <a:r>
              <a:rPr lang="zh-CN" altLang="en-US" b="0" dirty="0" smtClean="0">
                <a:ea typeface="楷体" panose="02010609060101010101" pitchFamily="49" charset="-122"/>
                <a:sym typeface="Calibri" panose="020F0502020204030204" pitchFamily="34" charset="0"/>
              </a:rPr>
              <a:t>属性</a:t>
            </a:r>
            <a:endParaRPr lang="en-US" altLang="zh-CN" b="0" dirty="0" smtClean="0">
              <a:ea typeface="楷体" panose="02010609060101010101" pitchFamily="49" charset="-122"/>
              <a:sym typeface="Calibri" panose="020F0502020204030204" pitchFamily="34" charset="0"/>
            </a:endParaRPr>
          </a:p>
          <a:p>
            <a:pPr lvl="1"/>
            <a:r>
              <a:rPr lang="en-US" altLang="zh-CN" dirty="0">
                <a:solidFill>
                  <a:schemeClr val="tx1">
                    <a:lumMod val="50000"/>
                    <a:lumOff val="50000"/>
                  </a:schemeClr>
                </a:solidFill>
                <a:ea typeface="楷体" panose="02010609060101010101" pitchFamily="49" charset="-122"/>
                <a:sym typeface="Calibri" panose="020F0502020204030204" pitchFamily="34" charset="0"/>
              </a:rPr>
              <a:t>Evolved from the study of pattern recognition and computational learning theory in artificial intelligence, </a:t>
            </a:r>
            <a:r>
              <a:rPr lang="en-US" altLang="zh-CN" b="1" dirty="0">
                <a:ea typeface="楷体" panose="02010609060101010101" pitchFamily="49" charset="-122"/>
                <a:sym typeface="Calibri" panose="020F0502020204030204" pitchFamily="34" charset="0"/>
              </a:rPr>
              <a:t>machine learning</a:t>
            </a:r>
            <a:r>
              <a:rPr lang="en-US" altLang="zh-CN" dirty="0">
                <a:ea typeface="楷体" panose="02010609060101010101" pitchFamily="49" charset="-122"/>
                <a:sym typeface="Calibri" panose="020F0502020204030204" pitchFamily="34" charset="0"/>
              </a:rPr>
              <a:t> </a:t>
            </a:r>
            <a:r>
              <a:rPr lang="en-US" altLang="zh-CN" dirty="0">
                <a:solidFill>
                  <a:schemeClr val="tx1">
                    <a:lumMod val="50000"/>
                    <a:lumOff val="50000"/>
                  </a:schemeClr>
                </a:solidFill>
                <a:ea typeface="楷体" panose="02010609060101010101" pitchFamily="49" charset="-122"/>
                <a:sym typeface="Calibri" panose="020F0502020204030204" pitchFamily="34" charset="0"/>
              </a:rPr>
              <a:t>explores the study and construction of </a:t>
            </a:r>
            <a:r>
              <a:rPr lang="en-US" altLang="zh-CN" b="1" dirty="0">
                <a:ea typeface="楷体" panose="02010609060101010101" pitchFamily="49" charset="-122"/>
                <a:sym typeface="Calibri" panose="020F0502020204030204" pitchFamily="34" charset="0"/>
              </a:rPr>
              <a:t>algorithms that can learn from and make predictions on data</a:t>
            </a:r>
            <a:endParaRPr lang="zh-CN" altLang="en-US" b="1" dirty="0">
              <a:ea typeface="楷体" panose="02010609060101010101" pitchFamily="49" charset="-122"/>
              <a:sym typeface="Calibri" panose="020F0502020204030204" pitchFamily="34" charset="0"/>
            </a:endParaRPr>
          </a:p>
          <a:p>
            <a:endParaRPr lang="zh-CN" altLang="en-US" dirty="0">
              <a:ea typeface="楷体" panose="02010609060101010101" pitchFamily="49" charset="-122"/>
              <a:sym typeface="Calibri" panose="020F0502020204030204" pitchFamily="34" charset="0"/>
            </a:endParaRPr>
          </a:p>
        </p:txBody>
      </p:sp>
      <p:sp>
        <p:nvSpPr>
          <p:cNvPr id="5" name="文本占位符 2"/>
          <p:cNvSpPr>
            <a:spLocks noGrp="1"/>
          </p:cNvSpPr>
          <p:nvPr>
            <p:ph type="body" idx="10"/>
          </p:nvPr>
        </p:nvSpPr>
        <p:spPr>
          <a:xfrm>
            <a:off x="672370" y="161628"/>
            <a:ext cx="2099430" cy="468000"/>
          </a:xfrm>
        </p:spPr>
        <p:txBody>
          <a:bodyPr/>
          <a:lstStyle/>
          <a:p>
            <a:r>
              <a:rPr lang="zh-CN" altLang="en-US" dirty="0">
                <a:solidFill>
                  <a:schemeClr val="bg1">
                    <a:lumMod val="95000"/>
                  </a:schemeClr>
                </a:solidFill>
                <a:ea typeface="楷体" panose="02010609060101010101" pitchFamily="49" charset="-122"/>
                <a:sym typeface="Calibri" panose="020F0502020204030204" pitchFamily="34" charset="0"/>
              </a:rPr>
              <a:t>机器学习</a:t>
            </a:r>
            <a:r>
              <a:rPr lang="zh-CN" altLang="en-US" dirty="0" smtClean="0">
                <a:solidFill>
                  <a:schemeClr val="bg1">
                    <a:lumMod val="95000"/>
                  </a:schemeClr>
                </a:solidFill>
                <a:ea typeface="楷体" panose="02010609060101010101" pitchFamily="49" charset="-122"/>
                <a:sym typeface="Calibri" panose="020F0502020204030204" pitchFamily="34" charset="0"/>
              </a:rPr>
              <a:t>概述</a:t>
            </a:r>
            <a:endParaRPr lang="zh-CN" altLang="en-US" dirty="0">
              <a:solidFill>
                <a:schemeClr val="bg1">
                  <a:lumMod val="95000"/>
                </a:schemeClr>
              </a:solidFill>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35440" y="216000"/>
              <a:ext cx="8696520" cy="5250240"/>
            </p14:xfrm>
          </p:contentPart>
        </mc:Choice>
        <mc:Fallback xmlns="">
          <p:pic>
            <p:nvPicPr>
              <p:cNvPr id="3" name="墨迹 2"/>
              <p:cNvPicPr/>
              <p:nvPr/>
            </p:nvPicPr>
            <p:blipFill>
              <a:blip r:embed="rId3"/>
              <a:stretch>
                <a:fillRect/>
              </a:stretch>
            </p:blipFill>
            <p:spPr>
              <a:xfrm>
                <a:off x="227880" y="206280"/>
                <a:ext cx="8712360" cy="5266800"/>
              </a:xfrm>
              <a:prstGeom prst="rect">
                <a:avLst/>
              </a:prstGeom>
            </p:spPr>
          </p:pic>
        </mc:Fallback>
      </mc:AlternateContent>
    </p:spTree>
    <p:extLst>
      <p:ext uri="{BB962C8B-B14F-4D97-AF65-F5344CB8AC3E}">
        <p14:creationId xmlns:p14="http://schemas.microsoft.com/office/powerpoint/2010/main" val="7045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b="0" dirty="0">
                <a:ea typeface="楷体" panose="02010609060101010101" pitchFamily="49" charset="-122"/>
                <a:sym typeface="Calibri" panose="020F0502020204030204" pitchFamily="34" charset="0"/>
              </a:rPr>
              <a:t>和</a:t>
            </a:r>
            <a:r>
              <a:rPr lang="en-US" altLang="zh-CN" b="0" dirty="0">
                <a:ea typeface="楷体" panose="02010609060101010101" pitchFamily="49" charset="-122"/>
                <a:sym typeface="Calibri" panose="020F0502020204030204" pitchFamily="34" charset="0"/>
              </a:rPr>
              <a:t>Bagging </a:t>
            </a:r>
            <a:r>
              <a:rPr lang="zh-CN" altLang="en-US" b="0" dirty="0">
                <a:ea typeface="楷体" panose="02010609060101010101" pitchFamily="49" charset="-122"/>
                <a:sym typeface="Calibri" panose="020F0502020204030204" pitchFamily="34" charset="0"/>
              </a:rPr>
              <a:t>并行组合弱分类器的思想不同，</a:t>
            </a:r>
            <a:r>
              <a:rPr lang="en-US" altLang="zh-CN" b="0" dirty="0" err="1">
                <a:ea typeface="楷体" panose="02010609060101010101" pitchFamily="49" charset="-122"/>
                <a:sym typeface="Calibri" panose="020F0502020204030204" pitchFamily="34" charset="0"/>
              </a:rPr>
              <a:t>AdaBoost</a:t>
            </a:r>
            <a:r>
              <a:rPr lang="zh-CN" altLang="en-US" b="0" dirty="0">
                <a:ea typeface="楷体" panose="02010609060101010101" pitchFamily="49" charset="-122"/>
                <a:sym typeface="Calibri" panose="020F0502020204030204" pitchFamily="34" charset="0"/>
              </a:rPr>
              <a:t>（</a:t>
            </a:r>
            <a:r>
              <a:rPr lang="en-US" altLang="zh-CN" b="0" dirty="0">
                <a:ea typeface="楷体" panose="02010609060101010101" pitchFamily="49" charset="-122"/>
                <a:sym typeface="Calibri" panose="020F0502020204030204" pitchFamily="34" charset="0"/>
              </a:rPr>
              <a:t>adaptive boosting</a:t>
            </a:r>
            <a:r>
              <a:rPr lang="zh-CN" altLang="en-US" b="0" dirty="0">
                <a:ea typeface="楷体" panose="02010609060101010101" pitchFamily="49" charset="-122"/>
                <a:sym typeface="Calibri" panose="020F0502020204030204" pitchFamily="34" charset="0"/>
              </a:rPr>
              <a:t>）在训练之前，我们赋予全部样本相等的权重。</a:t>
            </a:r>
          </a:p>
          <a:p>
            <a:pPr lvl="1">
              <a:lnSpc>
                <a:spcPct val="125000"/>
              </a:lnSpc>
            </a:pPr>
            <a:r>
              <a:rPr lang="zh-CN" altLang="en-US" b="0" dirty="0">
                <a:ea typeface="楷体" panose="02010609060101010101" pitchFamily="49" charset="-122"/>
                <a:sym typeface="Calibri" panose="020F0502020204030204" pitchFamily="34" charset="0"/>
              </a:rPr>
              <a:t>第一步以原始数据为训练集，训练一个弱分类器</a:t>
            </a:r>
            <a:r>
              <a:rPr lang="en-US" altLang="zh-CN" b="0" dirty="0">
                <a:ea typeface="楷体" panose="02010609060101010101" pitchFamily="49" charset="-122"/>
                <a:sym typeface="Calibri" panose="020F0502020204030204" pitchFamily="34" charset="0"/>
              </a:rPr>
              <a:t>C1</a:t>
            </a:r>
            <a:r>
              <a:rPr lang="zh-CN" altLang="en-US" b="0" dirty="0">
                <a:ea typeface="楷体" panose="02010609060101010101" pitchFamily="49" charset="-122"/>
                <a:sym typeface="Calibri" panose="020F0502020204030204" pitchFamily="34" charset="0"/>
              </a:rPr>
              <a:t>，</a:t>
            </a:r>
            <a:r>
              <a:rPr lang="zh-CN" altLang="en-US" b="0" dirty="0" smtClean="0">
                <a:ea typeface="楷体" panose="02010609060101010101" pitchFamily="49" charset="-122"/>
                <a:sym typeface="Calibri" panose="020F0502020204030204" pitchFamily="34" charset="0"/>
              </a:rPr>
              <a:t>如左</a:t>
            </a:r>
            <a:r>
              <a:rPr lang="zh-CN" altLang="en-US" b="0" dirty="0">
                <a:ea typeface="楷体" panose="02010609060101010101" pitchFamily="49" charset="-122"/>
                <a:sym typeface="Calibri" panose="020F0502020204030204" pitchFamily="34" charset="0"/>
              </a:rPr>
              <a:t>图所</a:t>
            </a:r>
            <a:r>
              <a:rPr lang="zh-CN" altLang="en-US" b="0" dirty="0" smtClean="0">
                <a:ea typeface="楷体" panose="02010609060101010101" pitchFamily="49" charset="-122"/>
                <a:sym typeface="Calibri" panose="020F0502020204030204" pitchFamily="34" charset="0"/>
              </a:rPr>
              <a:t>示，对于</a:t>
            </a:r>
            <a:r>
              <a:rPr lang="zh-CN" altLang="en-US" b="0" dirty="0">
                <a:ea typeface="楷体" panose="02010609060101010101" pitchFamily="49" charset="-122"/>
                <a:sym typeface="Calibri" panose="020F0502020204030204" pitchFamily="34" charset="0"/>
              </a:rPr>
              <a:t>分类</a:t>
            </a:r>
            <a:r>
              <a:rPr lang="zh-CN" altLang="en-US" b="0" dirty="0" smtClean="0">
                <a:ea typeface="楷体" panose="02010609060101010101" pitchFamily="49" charset="-122"/>
                <a:sym typeface="Calibri" panose="020F0502020204030204" pitchFamily="34" charset="0"/>
              </a:rPr>
              <a:t>错误的</a:t>
            </a:r>
            <a:r>
              <a:rPr lang="zh-CN" altLang="en-US" b="0" dirty="0">
                <a:ea typeface="楷体" panose="02010609060101010101" pitchFamily="49" charset="-122"/>
                <a:sym typeface="Calibri" panose="020F0502020204030204" pitchFamily="34" charset="0"/>
              </a:rPr>
              <a:t>样本，提高其权重</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lnSpc>
                <a:spcPct val="125000"/>
              </a:lnSpc>
            </a:pPr>
            <a:r>
              <a:rPr lang="zh-CN" altLang="en-US" b="0" dirty="0" smtClean="0">
                <a:ea typeface="楷体" panose="02010609060101010101" pitchFamily="49" charset="-122"/>
                <a:sym typeface="Calibri" panose="020F0502020204030204" pitchFamily="34" charset="0"/>
              </a:rPr>
              <a:t>第二</a:t>
            </a:r>
            <a:r>
              <a:rPr lang="zh-CN" altLang="en-US" b="0" dirty="0">
                <a:ea typeface="楷体" panose="02010609060101010101" pitchFamily="49" charset="-122"/>
                <a:sym typeface="Calibri" panose="020F0502020204030204" pitchFamily="34" charset="0"/>
              </a:rPr>
              <a:t>步以更新样本权值后的数据为训练集，再次训练一个弱</a:t>
            </a:r>
            <a:r>
              <a:rPr lang="zh-CN" altLang="en-US" b="0" dirty="0" smtClean="0">
                <a:ea typeface="楷体" panose="02010609060101010101" pitchFamily="49" charset="-122"/>
                <a:sym typeface="Calibri" panose="020F0502020204030204" pitchFamily="34" charset="0"/>
              </a:rPr>
              <a:t>分类器</a:t>
            </a:r>
            <a:r>
              <a:rPr lang="en-US" altLang="zh-CN" b="0" dirty="0" smtClean="0">
                <a:ea typeface="楷体" panose="02010609060101010101" pitchFamily="49" charset="-122"/>
                <a:sym typeface="Calibri" panose="020F0502020204030204" pitchFamily="34" charset="0"/>
              </a:rPr>
              <a:t>C2</a:t>
            </a:r>
            <a:r>
              <a:rPr lang="zh-CN" altLang="en-US" b="0" dirty="0">
                <a:ea typeface="楷体" panose="02010609060101010101" pitchFamily="49" charset="-122"/>
                <a:sym typeface="Calibri" panose="020F0502020204030204" pitchFamily="34" charset="0"/>
              </a:rPr>
              <a:t>，</a:t>
            </a:r>
            <a:r>
              <a:rPr lang="zh-CN" altLang="en-US" b="0" dirty="0" smtClean="0">
                <a:ea typeface="楷体" panose="02010609060101010101" pitchFamily="49" charset="-122"/>
                <a:sym typeface="Calibri" panose="020F0502020204030204" pitchFamily="34" charset="0"/>
              </a:rPr>
              <a:t>如中间</a:t>
            </a:r>
            <a:r>
              <a:rPr lang="zh-CN" altLang="en-US" b="0" dirty="0">
                <a:ea typeface="楷体" panose="02010609060101010101" pitchFamily="49" charset="-122"/>
                <a:sym typeface="Calibri" panose="020F0502020204030204" pitchFamily="34" charset="0"/>
              </a:rPr>
              <a:t>图所示。随后重复上述过程，每次自适应地改变样本权重并训练弱</a:t>
            </a:r>
            <a:r>
              <a:rPr lang="zh-CN" altLang="en-US" b="0" dirty="0" smtClean="0">
                <a:ea typeface="楷体" panose="02010609060101010101" pitchFamily="49" charset="-122"/>
                <a:sym typeface="Calibri" panose="020F0502020204030204" pitchFamily="34" charset="0"/>
              </a:rPr>
              <a:t>分类器</a:t>
            </a:r>
            <a:r>
              <a:rPr lang="zh-CN" altLang="en-US" b="0" dirty="0">
                <a:ea typeface="楷体" panose="02010609060101010101" pitchFamily="49" charset="-122"/>
                <a:sym typeface="Calibri" panose="020F0502020204030204" pitchFamily="34" charset="0"/>
              </a:rPr>
              <a:t>，</a:t>
            </a:r>
            <a:r>
              <a:rPr lang="zh-CN" altLang="en-US" b="0" dirty="0" smtClean="0">
                <a:ea typeface="楷体" panose="02010609060101010101" pitchFamily="49" charset="-122"/>
                <a:sym typeface="Calibri" panose="020F0502020204030204" pitchFamily="34" charset="0"/>
              </a:rPr>
              <a:t>如右</a:t>
            </a:r>
            <a:r>
              <a:rPr lang="zh-CN" altLang="en-US" b="0" dirty="0">
                <a:ea typeface="楷体" panose="02010609060101010101" pitchFamily="49" charset="-122"/>
                <a:sym typeface="Calibri" panose="020F0502020204030204" pitchFamily="34" charset="0"/>
              </a:rPr>
              <a:t>图所示</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lnSpc>
                <a:spcPct val="125000"/>
              </a:lnSpc>
            </a:pPr>
            <a:r>
              <a:rPr lang="zh-CN" altLang="en-US" b="0" dirty="0" smtClean="0">
                <a:ea typeface="楷体" panose="02010609060101010101" pitchFamily="49" charset="-122"/>
                <a:sym typeface="Calibri" panose="020F0502020204030204" pitchFamily="34" charset="0"/>
              </a:rPr>
              <a:t>最终</a:t>
            </a:r>
            <a:r>
              <a:rPr lang="zh-CN" altLang="en-US" b="0" dirty="0">
                <a:ea typeface="楷体" panose="02010609060101010101" pitchFamily="49" charset="-122"/>
                <a:sym typeface="Calibri" panose="020F0502020204030204" pitchFamily="34" charset="0"/>
              </a:rPr>
              <a:t>，每个弱分类器都可以计算出它的加权训练样本分类</a:t>
            </a:r>
            <a:r>
              <a:rPr lang="zh-CN" altLang="en-US" b="0" dirty="0" smtClean="0">
                <a:ea typeface="楷体" panose="02010609060101010101" pitchFamily="49" charset="-122"/>
                <a:sym typeface="Calibri" panose="020F0502020204030204" pitchFamily="34" charset="0"/>
              </a:rPr>
              <a:t>错误率</a:t>
            </a:r>
            <a:r>
              <a:rPr lang="zh-CN" altLang="en-US" b="0" dirty="0">
                <a:ea typeface="楷体" panose="02010609060101010101" pitchFamily="49" charset="-122"/>
                <a:sym typeface="Calibri" panose="020F0502020204030204" pitchFamily="34" charset="0"/>
              </a:rPr>
              <a:t>，将全部弱分类器按一定权值进行组合得到强分类器，错误率越低的弱分类器所占</a:t>
            </a:r>
            <a:r>
              <a:rPr lang="zh-CN" altLang="en-US" b="0" dirty="0" smtClean="0">
                <a:ea typeface="楷体" panose="02010609060101010101" pitchFamily="49" charset="-122"/>
                <a:sym typeface="Calibri" panose="020F0502020204030204" pitchFamily="34" charset="0"/>
              </a:rPr>
              <a:t>权重</a:t>
            </a:r>
            <a:r>
              <a:rPr lang="zh-CN" altLang="en-US" b="0" dirty="0">
                <a:ea typeface="楷体" panose="02010609060101010101" pitchFamily="49" charset="-122"/>
                <a:sym typeface="Calibri" panose="020F0502020204030204" pitchFamily="34" charset="0"/>
              </a:rPr>
              <a:t>越</a:t>
            </a:r>
            <a:r>
              <a:rPr lang="zh-CN" altLang="en-US" b="0" dirty="0" smtClean="0">
                <a:ea typeface="楷体" panose="02010609060101010101" pitchFamily="49" charset="-122"/>
                <a:sym typeface="Calibri" panose="020F0502020204030204" pitchFamily="34" charset="0"/>
              </a:rPr>
              <a:t>高；</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1531100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ea typeface="楷体" panose="02010609060101010101" pitchFamily="49" charset="-122"/>
                <a:sym typeface="Calibri" panose="020F0502020204030204" pitchFamily="34" charset="0"/>
              </a:rPr>
              <a:t>但是，</a:t>
            </a:r>
            <a:r>
              <a:rPr lang="en-US" altLang="zh-CN" dirty="0" err="1" smtClean="0">
                <a:ea typeface="楷体" panose="02010609060101010101" pitchFamily="49" charset="-122"/>
                <a:sym typeface="Calibri" panose="020F0502020204030204" pitchFamily="34" charset="0"/>
              </a:rPr>
              <a:t>AdaBoost</a:t>
            </a:r>
            <a:r>
              <a:rPr lang="en-US" altLang="zh-CN" dirty="0" smtClean="0">
                <a:ea typeface="楷体" panose="02010609060101010101" pitchFamily="49" charset="-122"/>
                <a:sym typeface="Calibri" panose="020F0502020204030204" pitchFamily="34" charset="0"/>
              </a:rPr>
              <a:t> </a:t>
            </a:r>
            <a:r>
              <a:rPr lang="zh-CN" altLang="en-US" dirty="0">
                <a:ea typeface="楷体" panose="02010609060101010101" pitchFamily="49" charset="-122"/>
                <a:sym typeface="Calibri" panose="020F0502020204030204" pitchFamily="34" charset="0"/>
              </a:rPr>
              <a:t>提高了分类错误样本的权重，因而对极端样本更为敏感，可能</a:t>
            </a:r>
            <a:r>
              <a:rPr lang="zh-CN" altLang="en-US" dirty="0" smtClean="0">
                <a:ea typeface="楷体" panose="02010609060101010101" pitchFamily="49" charset="-122"/>
                <a:sym typeface="Calibri" panose="020F0502020204030204" pitchFamily="34" charset="0"/>
              </a:rPr>
              <a:t>会造成</a:t>
            </a:r>
            <a:r>
              <a:rPr lang="zh-CN" altLang="en-US" dirty="0">
                <a:ea typeface="楷体" panose="02010609060101010101" pitchFamily="49" charset="-122"/>
                <a:sym typeface="Calibri" panose="020F0502020204030204" pitchFamily="34" charset="0"/>
              </a:rPr>
              <a:t>过拟合的问题</a:t>
            </a:r>
            <a:r>
              <a:rPr lang="zh-CN" altLang="en-US"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决策树</a:t>
            </a:r>
            <a:endParaRPr lang="zh-CN" altLang="en-US" dirty="0">
              <a:ea typeface="楷体" panose="02010609060101010101" pitchFamily="49" charset="-122"/>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785161" y="1705372"/>
            <a:ext cx="7864951" cy="3384376"/>
          </a:xfrm>
          <a:prstGeom prst="rect">
            <a:avLst/>
          </a:prstGeom>
        </p:spPr>
      </p:pic>
    </p:spTree>
    <p:extLst>
      <p:ext uri="{BB962C8B-B14F-4D97-AF65-F5344CB8AC3E}">
        <p14:creationId xmlns:p14="http://schemas.microsoft.com/office/powerpoint/2010/main" val="20374448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697260"/>
            <a:ext cx="8460896" cy="4220815"/>
          </a:xfrm>
        </p:spPr>
        <p:txBody>
          <a:bodyPr/>
          <a:lstStyle/>
          <a:p>
            <a:r>
              <a:rPr lang="zh-CN" altLang="en-US" dirty="0" smtClean="0">
                <a:ea typeface="楷体" panose="02010609060101010101" pitchFamily="49" charset="-122"/>
                <a:sym typeface="Calibri" panose="020F0502020204030204" pitchFamily="34" charset="0"/>
              </a:rPr>
              <a:t>如果</a:t>
            </a:r>
            <a:r>
              <a:rPr lang="zh-CN" altLang="en-US" dirty="0">
                <a:ea typeface="楷体" panose="02010609060101010101" pitchFamily="49" charset="-122"/>
                <a:sym typeface="Calibri" panose="020F0502020204030204" pitchFamily="34" charset="0"/>
              </a:rPr>
              <a:t>两个样本的各个特征都非常接近，那么它们很</a:t>
            </a:r>
            <a:r>
              <a:rPr lang="zh-CN" altLang="en-US" dirty="0" smtClean="0">
                <a:ea typeface="楷体" panose="02010609060101010101" pitchFamily="49" charset="-122"/>
                <a:sym typeface="Calibri" panose="020F0502020204030204" pitchFamily="34" charset="0"/>
              </a:rPr>
              <a:t>可能属于</a:t>
            </a:r>
            <a:r>
              <a:rPr lang="zh-CN" altLang="en-US" dirty="0">
                <a:ea typeface="楷体" panose="02010609060101010101" pitchFamily="49" charset="-122"/>
                <a:sym typeface="Calibri" panose="020F0502020204030204" pitchFamily="34" charset="0"/>
              </a:rPr>
              <a:t>同一类别。换句话说，每个样本所属的类别和其“邻居”差不多。我们不妨根据</a:t>
            </a:r>
            <a:r>
              <a:rPr lang="zh-CN" altLang="en-US" dirty="0" smtClean="0">
                <a:ea typeface="楷体" panose="02010609060101010101" pitchFamily="49" charset="-122"/>
                <a:sym typeface="Calibri" panose="020F0502020204030204" pitchFamily="34" charset="0"/>
              </a:rPr>
              <a:t>上述思想</a:t>
            </a:r>
            <a:r>
              <a:rPr lang="zh-CN" altLang="en-US" dirty="0">
                <a:ea typeface="楷体" panose="02010609060101010101" pitchFamily="49" charset="-122"/>
                <a:sym typeface="Calibri" panose="020F0502020204030204" pitchFamily="34" charset="0"/>
              </a:rPr>
              <a:t>，制定出一套新的分类规则：每个点对应的类别应当由其周围最近邻的</a:t>
            </a:r>
            <a:r>
              <a:rPr lang="en-US" altLang="zh-CN" dirty="0">
                <a:ea typeface="楷体" panose="02010609060101010101" pitchFamily="49" charset="-122"/>
                <a:sym typeface="Calibri" panose="020F0502020204030204" pitchFamily="34" charset="0"/>
              </a:rPr>
              <a:t>K </a:t>
            </a:r>
            <a:r>
              <a:rPr lang="zh-CN" altLang="en-US" dirty="0">
                <a:ea typeface="楷体" panose="02010609060101010101" pitchFamily="49" charset="-122"/>
                <a:sym typeface="Calibri" panose="020F0502020204030204" pitchFamily="34" charset="0"/>
              </a:rPr>
              <a:t>个邻居的</a:t>
            </a:r>
            <a:r>
              <a:rPr lang="zh-CN" altLang="en-US" dirty="0" smtClean="0">
                <a:ea typeface="楷体" panose="02010609060101010101" pitchFamily="49" charset="-122"/>
                <a:sym typeface="Calibri" panose="020F0502020204030204" pitchFamily="34" charset="0"/>
              </a:rPr>
              <a:t>类别</a:t>
            </a:r>
            <a:r>
              <a:rPr lang="zh-CN" altLang="en-US" dirty="0">
                <a:ea typeface="楷体" panose="02010609060101010101" pitchFamily="49" charset="-122"/>
                <a:sym typeface="Calibri" panose="020F0502020204030204" pitchFamily="34" charset="0"/>
              </a:rPr>
              <a:t>决定</a:t>
            </a:r>
            <a:r>
              <a:rPr lang="en-US" altLang="zh-CN" dirty="0">
                <a:ea typeface="楷体" panose="02010609060101010101" pitchFamily="49" charset="-122"/>
                <a:sym typeface="Calibri" panose="020F0502020204030204" pitchFamily="34" charset="0"/>
              </a:rPr>
              <a:t>——</a:t>
            </a:r>
            <a:r>
              <a:rPr lang="zh-CN" altLang="en-US" dirty="0">
                <a:ea typeface="楷体" panose="02010609060101010101" pitchFamily="49" charset="-122"/>
                <a:sym typeface="Calibri" panose="020F0502020204030204" pitchFamily="34" charset="0"/>
              </a:rPr>
              <a:t>这就是</a:t>
            </a:r>
            <a:r>
              <a:rPr lang="en-US" altLang="zh-CN" dirty="0">
                <a:ea typeface="楷体" panose="02010609060101010101" pitchFamily="49" charset="-122"/>
                <a:sym typeface="Calibri" panose="020F0502020204030204" pitchFamily="34" charset="0"/>
              </a:rPr>
              <a:t>K </a:t>
            </a:r>
            <a:r>
              <a:rPr lang="zh-CN" altLang="en-US" dirty="0" smtClean="0">
                <a:ea typeface="楷体" panose="02010609060101010101" pitchFamily="49" charset="-122"/>
                <a:sym typeface="Calibri" panose="020F0502020204030204" pitchFamily="34" charset="0"/>
              </a:rPr>
              <a:t>近邻</a:t>
            </a:r>
            <a:r>
              <a:rPr lang="zh-CN" altLang="en-US" dirty="0">
                <a:ea typeface="楷体" panose="02010609060101010101" pitchFamily="49" charset="-122"/>
                <a:sym typeface="Calibri" panose="020F0502020204030204" pitchFamily="34" charset="0"/>
              </a:rPr>
              <a:t>（</a:t>
            </a:r>
            <a:r>
              <a:rPr lang="en-US" altLang="zh-CN" dirty="0">
                <a:ea typeface="楷体" panose="02010609060101010101" pitchFamily="49" charset="-122"/>
                <a:sym typeface="Calibri" panose="020F0502020204030204" pitchFamily="34" charset="0"/>
              </a:rPr>
              <a:t>K-nearest neighbor</a:t>
            </a:r>
            <a:r>
              <a:rPr lang="zh-CN" altLang="en-US" dirty="0">
                <a:ea typeface="楷体" panose="02010609060101010101" pitchFamily="49" charset="-122"/>
                <a:sym typeface="Calibri" panose="020F0502020204030204" pitchFamily="34" charset="0"/>
              </a:rPr>
              <a:t>，</a:t>
            </a:r>
            <a:r>
              <a:rPr lang="en-US" altLang="zh-CN" dirty="0">
                <a:ea typeface="楷体" panose="02010609060101010101" pitchFamily="49" charset="-122"/>
                <a:sym typeface="Calibri" panose="020F0502020204030204" pitchFamily="34" charset="0"/>
              </a:rPr>
              <a:t>KNN</a:t>
            </a:r>
            <a:r>
              <a:rPr lang="zh-CN" altLang="en-US" dirty="0">
                <a:ea typeface="楷体" panose="02010609060101010101" pitchFamily="49" charset="-122"/>
                <a:sym typeface="Calibri" panose="020F0502020204030204" pitchFamily="34" charset="0"/>
              </a:rPr>
              <a:t>）算法。</a:t>
            </a:r>
          </a:p>
        </p:txBody>
      </p:sp>
      <p:sp>
        <p:nvSpPr>
          <p:cNvPr id="3" name="文本占位符 2"/>
          <p:cNvSpPr>
            <a:spLocks noGrp="1"/>
          </p:cNvSpPr>
          <p:nvPr>
            <p:ph type="body" idx="10"/>
          </p:nvPr>
        </p:nvSpPr>
        <p:spPr/>
        <p:txBody>
          <a:bodyPr/>
          <a:lstStyle/>
          <a:p>
            <a:r>
              <a:rPr lang="en-US" altLang="zh-CN" dirty="0" smtClean="0">
                <a:ea typeface="楷体" panose="02010609060101010101" pitchFamily="49" charset="-122"/>
                <a:sym typeface="Calibri" panose="020F0502020204030204" pitchFamily="34" charset="0"/>
              </a:rPr>
              <a:t>KNN</a:t>
            </a:r>
            <a:r>
              <a:rPr lang="zh-CN" altLang="en-US" dirty="0" smtClean="0">
                <a:ea typeface="楷体" panose="02010609060101010101" pitchFamily="49" charset="-122"/>
                <a:sym typeface="Calibri" panose="020F0502020204030204" pitchFamily="34" charset="0"/>
              </a:rPr>
              <a:t>算法</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2051720" y="2157624"/>
            <a:ext cx="5561905" cy="3171429"/>
          </a:xfrm>
          <a:prstGeom prst="rect">
            <a:avLst/>
          </a:prstGeom>
        </p:spPr>
      </p:pic>
    </p:spTree>
    <p:extLst>
      <p:ext uri="{BB962C8B-B14F-4D97-AF65-F5344CB8AC3E}">
        <p14:creationId xmlns:p14="http://schemas.microsoft.com/office/powerpoint/2010/main" val="3747529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697260"/>
            <a:ext cx="8460896" cy="4220815"/>
          </a:xfrm>
        </p:spPr>
        <p:txBody>
          <a:bodyPr/>
          <a:lstStyle/>
          <a:p>
            <a:r>
              <a:rPr lang="zh-CN" altLang="en-US" b="0" dirty="0" smtClean="0">
                <a:ea typeface="楷体" panose="02010609060101010101" pitchFamily="49" charset="-122"/>
                <a:sym typeface="Calibri" panose="020F0502020204030204" pitchFamily="34" charset="0"/>
              </a:rPr>
              <a:t>当</a:t>
            </a:r>
            <a:r>
              <a:rPr lang="en-US" altLang="zh-CN" b="0" dirty="0">
                <a:ea typeface="楷体" panose="02010609060101010101" pitchFamily="49" charset="-122"/>
                <a:sym typeface="Calibri" panose="020F0502020204030204" pitchFamily="34" charset="0"/>
              </a:rPr>
              <a:t>K=3 </a:t>
            </a:r>
            <a:r>
              <a:rPr lang="zh-CN" altLang="en-US" b="0" dirty="0">
                <a:ea typeface="楷体" panose="02010609060101010101" pitchFamily="49" charset="-122"/>
                <a:sym typeface="Calibri" panose="020F0502020204030204" pitchFamily="34" charset="0"/>
              </a:rPr>
              <a:t>时</a:t>
            </a:r>
            <a:r>
              <a:rPr lang="zh-CN" altLang="en-US" b="0" dirty="0" smtClean="0">
                <a:ea typeface="楷体" panose="02010609060101010101" pitchFamily="49" charset="-122"/>
                <a:sym typeface="Calibri" panose="020F0502020204030204" pitchFamily="34" charset="0"/>
              </a:rPr>
              <a:t>，分类</a:t>
            </a:r>
            <a:r>
              <a:rPr lang="zh-CN" altLang="en-US" b="0" dirty="0">
                <a:ea typeface="楷体" panose="02010609060101010101" pitchFamily="49" charset="-122"/>
                <a:sym typeface="Calibri" panose="020F0502020204030204" pitchFamily="34" charset="0"/>
              </a:rPr>
              <a:t>边界</a:t>
            </a:r>
            <a:r>
              <a:rPr lang="zh-CN" altLang="en-US" b="0" dirty="0" smtClean="0">
                <a:ea typeface="楷体" panose="02010609060101010101" pitchFamily="49" charset="-122"/>
                <a:sym typeface="Calibri" panose="020F0502020204030204" pitchFamily="34" charset="0"/>
              </a:rPr>
              <a:t>非常曲折</a:t>
            </a:r>
            <a:r>
              <a:rPr lang="zh-CN" altLang="en-US" b="0" dirty="0">
                <a:ea typeface="楷体" panose="02010609060101010101" pitchFamily="49" charset="-122"/>
                <a:sym typeface="Calibri" panose="020F0502020204030204" pitchFamily="34" charset="0"/>
              </a:rPr>
              <a:t>；当</a:t>
            </a:r>
            <a:r>
              <a:rPr lang="en-US" altLang="zh-CN" b="0" dirty="0">
                <a:ea typeface="楷体" panose="02010609060101010101" pitchFamily="49" charset="-122"/>
                <a:sym typeface="Calibri" panose="020F0502020204030204" pitchFamily="34" charset="0"/>
              </a:rPr>
              <a:t>K=21 </a:t>
            </a:r>
            <a:r>
              <a:rPr lang="zh-CN" altLang="en-US" b="0" dirty="0" smtClean="0">
                <a:ea typeface="楷体" panose="02010609060101010101" pitchFamily="49" charset="-122"/>
                <a:sym typeface="Calibri" panose="020F0502020204030204" pitchFamily="34" charset="0"/>
              </a:rPr>
              <a:t>时</a:t>
            </a:r>
            <a:r>
              <a:rPr lang="zh-CN" altLang="en-US" b="0" dirty="0">
                <a:ea typeface="楷体" panose="02010609060101010101" pitchFamily="49" charset="-122"/>
                <a:sym typeface="Calibri" panose="020F0502020204030204" pitchFamily="34" charset="0"/>
              </a:rPr>
              <a:t>，</a:t>
            </a:r>
            <a:r>
              <a:rPr lang="zh-CN" altLang="en-US" b="0" dirty="0" smtClean="0">
                <a:ea typeface="楷体" panose="02010609060101010101" pitchFamily="49" charset="-122"/>
                <a:sym typeface="Calibri" panose="020F0502020204030204" pitchFamily="34" charset="0"/>
              </a:rPr>
              <a:t>分类</a:t>
            </a:r>
            <a:r>
              <a:rPr lang="zh-CN" altLang="en-US" b="0" dirty="0">
                <a:ea typeface="楷体" panose="02010609060101010101" pitchFamily="49" charset="-122"/>
                <a:sym typeface="Calibri" panose="020F0502020204030204" pitchFamily="34" charset="0"/>
              </a:rPr>
              <a:t>边界接近于直线。一般来说，当</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取值较小时</a:t>
            </a:r>
            <a:r>
              <a:rPr lang="zh-CN" altLang="en-US" b="0" dirty="0" smtClean="0">
                <a:ea typeface="楷体" panose="02010609060101010101" pitchFamily="49" charset="-122"/>
                <a:sym typeface="Calibri" panose="020F0502020204030204" pitchFamily="34" charset="0"/>
              </a:rPr>
              <a:t>，分类</a:t>
            </a:r>
            <a:r>
              <a:rPr lang="zh-CN" altLang="en-US" b="0" dirty="0">
                <a:ea typeface="楷体" panose="02010609060101010101" pitchFamily="49" charset="-122"/>
                <a:sym typeface="Calibri" panose="020F0502020204030204" pitchFamily="34" charset="0"/>
              </a:rPr>
              <a:t>边界较弯曲，</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取值较大的时候，边界会变得更直。</a:t>
            </a:r>
            <a:r>
              <a:rPr lang="zh-CN" altLang="en-US" b="0" dirty="0" smtClean="0">
                <a:ea typeface="楷体" panose="02010609060101010101" pitchFamily="49" charset="-122"/>
                <a:sym typeface="Calibri" panose="020F0502020204030204" pitchFamily="34" charset="0"/>
              </a:rPr>
              <a:t>前者可能会</a:t>
            </a:r>
            <a:r>
              <a:rPr lang="zh-CN" altLang="en-US" b="0" dirty="0">
                <a:ea typeface="楷体" panose="02010609060101010101" pitchFamily="49" charset="-122"/>
                <a:sym typeface="Calibri" panose="020F0502020204030204" pitchFamily="34" charset="0"/>
              </a:rPr>
              <a:t>带来过拟合，</a:t>
            </a:r>
            <a:r>
              <a:rPr lang="zh-CN" altLang="en-US" b="0" dirty="0" smtClean="0">
                <a:ea typeface="楷体" panose="02010609060101010101" pitchFamily="49" charset="-122"/>
                <a:sym typeface="Calibri" panose="020F0502020204030204" pitchFamily="34" charset="0"/>
              </a:rPr>
              <a:t>后者可能会造成欠</a:t>
            </a:r>
            <a:r>
              <a:rPr lang="zh-CN" altLang="en-US" b="0" dirty="0">
                <a:ea typeface="楷体" panose="02010609060101010101" pitchFamily="49" charset="-122"/>
                <a:sym typeface="Calibri" panose="020F0502020204030204" pitchFamily="34" charset="0"/>
              </a:rPr>
              <a:t>拟合</a:t>
            </a:r>
            <a:r>
              <a:rPr lang="zh-CN" altLang="en-US" b="0" dirty="0" smtClean="0">
                <a:ea typeface="楷体" panose="02010609060101010101" pitchFamily="49" charset="-122"/>
                <a:sym typeface="Calibri" panose="020F0502020204030204" pitchFamily="34" charset="0"/>
              </a:rPr>
              <a:t>。</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en-US" altLang="zh-CN" dirty="0">
                <a:ea typeface="楷体" panose="02010609060101010101" pitchFamily="49" charset="-122"/>
                <a:sym typeface="Calibri" panose="020F0502020204030204" pitchFamily="34" charset="0"/>
              </a:rPr>
              <a:t>KNN</a:t>
            </a:r>
            <a:r>
              <a:rPr lang="zh-CN" altLang="en-US" dirty="0" smtClean="0">
                <a:ea typeface="楷体" panose="02010609060101010101" pitchFamily="49" charset="-122"/>
                <a:sym typeface="Calibri" panose="020F0502020204030204" pitchFamily="34" charset="0"/>
              </a:rPr>
              <a:t>算法</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672370" y="1849388"/>
            <a:ext cx="7507334" cy="3496682"/>
          </a:xfrm>
          <a:prstGeom prst="rect">
            <a:avLst/>
          </a:prstGeom>
        </p:spPr>
      </p:pic>
    </p:spTree>
    <p:extLst>
      <p:ext uri="{BB962C8B-B14F-4D97-AF65-F5344CB8AC3E}">
        <p14:creationId xmlns:p14="http://schemas.microsoft.com/office/powerpoint/2010/main" val="2261601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楷体" panose="02010609060101010101" pitchFamily="49" charset="-122"/>
                <a:sym typeface="Calibri" panose="020F0502020204030204" pitchFamily="34" charset="0"/>
              </a:rPr>
              <a:t>对于一些我们感到很困难的任务，比如解复杂方程和下围棋，机器的表现已经远远超越</a:t>
            </a:r>
            <a:r>
              <a:rPr lang="zh-CN" altLang="en-US" b="0" dirty="0" smtClean="0">
                <a:ea typeface="楷体" panose="02010609060101010101" pitchFamily="49" charset="-122"/>
                <a:sym typeface="Calibri" panose="020F0502020204030204" pitchFamily="34" charset="0"/>
              </a:rPr>
              <a:t>人类。</a:t>
            </a:r>
            <a:endParaRPr lang="en-US" altLang="zh-CN" b="0" dirty="0" smtClean="0">
              <a:ea typeface="楷体" panose="02010609060101010101" pitchFamily="49" charset="-122"/>
              <a:sym typeface="Calibri" panose="020F0502020204030204" pitchFamily="34" charset="0"/>
            </a:endParaRPr>
          </a:p>
          <a:p>
            <a:r>
              <a:rPr lang="zh-CN" altLang="en-US" b="0" dirty="0" smtClean="0">
                <a:ea typeface="楷体" panose="02010609060101010101" pitchFamily="49" charset="-122"/>
                <a:sym typeface="Calibri" panose="020F0502020204030204" pitchFamily="34" charset="0"/>
              </a:rPr>
              <a:t>然而</a:t>
            </a:r>
            <a:r>
              <a:rPr lang="zh-CN" altLang="en-US" b="0" dirty="0">
                <a:ea typeface="楷体" panose="02010609060101010101" pitchFamily="49" charset="-122"/>
                <a:sym typeface="Calibri" panose="020F0502020204030204" pitchFamily="34" charset="0"/>
              </a:rPr>
              <a:t>，还有一些我们认为非常简单的任务，比如图像识别和语音识别，机器的表现</a:t>
            </a:r>
            <a:r>
              <a:rPr lang="zh-CN" altLang="en-US" b="0" dirty="0" smtClean="0">
                <a:ea typeface="楷体" panose="02010609060101010101" pitchFamily="49" charset="-122"/>
                <a:sym typeface="Calibri" panose="020F0502020204030204" pitchFamily="34" charset="0"/>
              </a:rPr>
              <a:t>却远</a:t>
            </a:r>
            <a:r>
              <a:rPr lang="zh-CN" altLang="en-US" b="0" dirty="0">
                <a:ea typeface="楷体" panose="02010609060101010101" pitchFamily="49" charset="-122"/>
                <a:sym typeface="Calibri" panose="020F0502020204030204" pitchFamily="34" charset="0"/>
              </a:rPr>
              <a:t>不如人类。我们学会用眼睛看，用耳朵听，是亿万年进化过程中逐渐积累、优化得到</a:t>
            </a:r>
            <a:r>
              <a:rPr lang="zh-CN" altLang="en-US" b="0" dirty="0" smtClean="0">
                <a:ea typeface="楷体" panose="02010609060101010101" pitchFamily="49" charset="-122"/>
                <a:sym typeface="Calibri" panose="020F0502020204030204" pitchFamily="34" charset="0"/>
              </a:rPr>
              <a:t>的能力</a:t>
            </a:r>
            <a:r>
              <a:rPr lang="zh-CN" altLang="en-US" b="0" dirty="0">
                <a:ea typeface="楷体" panose="02010609060101010101" pitchFamily="49" charset="-122"/>
                <a:sym typeface="Calibri" panose="020F0502020204030204" pitchFamily="34" charset="0"/>
              </a:rPr>
              <a:t>。他山之石，可以攻玉，科学家自然而然联想到，能否仿照大脑的结构，设计出</a:t>
            </a:r>
            <a:r>
              <a:rPr lang="zh-CN" altLang="en-US" b="0" dirty="0" smtClean="0">
                <a:ea typeface="楷体" panose="02010609060101010101" pitchFamily="49" charset="-122"/>
                <a:sym typeface="Calibri" panose="020F0502020204030204" pitchFamily="34" charset="0"/>
              </a:rPr>
              <a:t>符合人类</a:t>
            </a:r>
            <a:r>
              <a:rPr lang="zh-CN" altLang="en-US" b="0" dirty="0">
                <a:ea typeface="楷体" panose="02010609060101010101" pitchFamily="49" charset="-122"/>
                <a:sym typeface="Calibri" panose="020F0502020204030204" pitchFamily="34" charset="0"/>
              </a:rPr>
              <a:t>认知过程的算法，从而解决图像识别、语音识别等难题。</a:t>
            </a: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神经网络和深度学习</a:t>
            </a:r>
            <a:endParaRPr lang="zh-CN" altLang="en-US" dirty="0">
              <a:ea typeface="楷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761495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楷体" panose="02010609060101010101" pitchFamily="49" charset="-122"/>
                <a:sym typeface="Calibri" panose="020F0502020204030204" pitchFamily="34" charset="0"/>
              </a:rPr>
              <a:t>人类的大脑是一个由约</a:t>
            </a:r>
            <a:r>
              <a:rPr lang="en-US" altLang="zh-CN" b="0" dirty="0">
                <a:ea typeface="楷体" panose="02010609060101010101" pitchFamily="49" charset="-122"/>
                <a:sym typeface="Calibri" panose="020F0502020204030204" pitchFamily="34" charset="0"/>
              </a:rPr>
              <a:t>860 </a:t>
            </a:r>
            <a:r>
              <a:rPr lang="zh-CN" altLang="en-US" b="0" dirty="0">
                <a:ea typeface="楷体" panose="02010609060101010101" pitchFamily="49" charset="-122"/>
                <a:sym typeface="Calibri" panose="020F0502020204030204" pitchFamily="34" charset="0"/>
              </a:rPr>
              <a:t>亿个神经元构成的巨型神经网络。神经网络中最基础的单元</a:t>
            </a:r>
            <a:r>
              <a:rPr lang="zh-CN" altLang="en-US" b="0" dirty="0" smtClean="0">
                <a:ea typeface="楷体" panose="02010609060101010101" pitchFamily="49" charset="-122"/>
                <a:sym typeface="Calibri" panose="020F0502020204030204" pitchFamily="34" charset="0"/>
              </a:rPr>
              <a:t>是神经。</a:t>
            </a:r>
            <a:r>
              <a:rPr lang="zh-CN" altLang="en-US" b="0" dirty="0">
                <a:ea typeface="楷体" panose="02010609060101010101" pitchFamily="49" charset="-122"/>
                <a:sym typeface="Calibri" panose="020F0502020204030204" pitchFamily="34" charset="0"/>
              </a:rPr>
              <a:t>神经元存在兴奋和抑制两种状态。一般情况下，绝大多数</a:t>
            </a:r>
            <a:r>
              <a:rPr lang="zh-CN" altLang="en-US" b="0" dirty="0" smtClean="0">
                <a:ea typeface="楷体" panose="02010609060101010101" pitchFamily="49" charset="-122"/>
                <a:sym typeface="Calibri" panose="020F0502020204030204" pitchFamily="34" charset="0"/>
              </a:rPr>
              <a:t>神经元</a:t>
            </a:r>
            <a:r>
              <a:rPr lang="zh-CN" altLang="en-US" b="0" dirty="0">
                <a:ea typeface="楷体" panose="02010609060101010101" pitchFamily="49" charset="-122"/>
                <a:sym typeface="Calibri" panose="020F0502020204030204" pitchFamily="34" charset="0"/>
              </a:rPr>
              <a:t>处于抑制状态。一旦某个神经元的树突收到上一级感受器或神经元传来的刺激，导致</a:t>
            </a:r>
            <a:r>
              <a:rPr lang="zh-CN" altLang="en-US" b="0" dirty="0" smtClean="0">
                <a:ea typeface="楷体" panose="02010609060101010101" pitchFamily="49" charset="-122"/>
                <a:sym typeface="Calibri" panose="020F0502020204030204" pitchFamily="34" charset="0"/>
              </a:rPr>
              <a:t>它的</a:t>
            </a:r>
            <a:r>
              <a:rPr lang="zh-CN" altLang="en-US" b="0" dirty="0">
                <a:ea typeface="楷体" panose="02010609060101010101" pitchFamily="49" charset="-122"/>
                <a:sym typeface="Calibri" panose="020F0502020204030204" pitchFamily="34" charset="0"/>
              </a:rPr>
              <a:t>电位超过一定阈值，那么该神经元会被激活，处于兴奋状态，电信号经胞体沿轴突和</a:t>
            </a:r>
            <a:r>
              <a:rPr lang="zh-CN" altLang="en-US" b="0" dirty="0" smtClean="0">
                <a:ea typeface="楷体" panose="02010609060101010101" pitchFamily="49" charset="-122"/>
                <a:sym typeface="Calibri" panose="020F0502020204030204" pitchFamily="34" charset="0"/>
              </a:rPr>
              <a:t>末端</a:t>
            </a:r>
            <a:r>
              <a:rPr lang="zh-CN" altLang="en-US" b="0" dirty="0">
                <a:ea typeface="楷体" panose="02010609060101010101" pitchFamily="49" charset="-122"/>
                <a:sym typeface="Calibri" panose="020F0502020204030204" pitchFamily="34" charset="0"/>
              </a:rPr>
              <a:t>突触，继续传递至下一级神经元的树突</a:t>
            </a:r>
            <a:r>
              <a:rPr lang="zh-CN" altLang="en-US" b="0" dirty="0" smtClean="0">
                <a:ea typeface="楷体" panose="02010609060101010101" pitchFamily="49" charset="-122"/>
                <a:sym typeface="Calibri" panose="020F0502020204030204" pitchFamily="34" charset="0"/>
              </a:rPr>
              <a:t>。</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神经网络和深度</a:t>
            </a:r>
            <a:r>
              <a:rPr lang="zh-CN" altLang="en-US" dirty="0" smtClean="0">
                <a:ea typeface="楷体" panose="02010609060101010101" pitchFamily="49" charset="-122"/>
                <a:sym typeface="Calibri" panose="020F0502020204030204" pitchFamily="34" charset="0"/>
              </a:rPr>
              <a:t>学习</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1115616" y="2613442"/>
            <a:ext cx="7123809" cy="2685714"/>
          </a:xfrm>
          <a:prstGeom prst="rect">
            <a:avLst/>
          </a:prstGeom>
        </p:spPr>
      </p:pic>
    </p:spTree>
    <p:extLst>
      <p:ext uri="{BB962C8B-B14F-4D97-AF65-F5344CB8AC3E}">
        <p14:creationId xmlns:p14="http://schemas.microsoft.com/office/powerpoint/2010/main" val="38717924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3708368" cy="4220815"/>
          </a:xfrm>
        </p:spPr>
        <p:txBody>
          <a:bodyPr>
            <a:normAutofit/>
          </a:bodyPr>
          <a:lstStyle/>
          <a:p>
            <a:r>
              <a:rPr lang="zh-CN" altLang="en-US" b="0" dirty="0">
                <a:ea typeface="楷体" panose="02010609060101010101" pitchFamily="49" charset="-122"/>
                <a:sym typeface="Calibri" panose="020F0502020204030204" pitchFamily="34" charset="0"/>
              </a:rPr>
              <a:t>神经网络算法中的神经元正是模拟了现实世界中神经元的架构</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r>
              <a:rPr lang="zh-CN" altLang="en-US" b="0" dirty="0" smtClean="0">
                <a:ea typeface="楷体" panose="02010609060101010101" pitchFamily="49" charset="-122"/>
                <a:sym typeface="Calibri" panose="020F0502020204030204" pitchFamily="34" charset="0"/>
              </a:rPr>
              <a:t>如图</a:t>
            </a:r>
            <a:r>
              <a:rPr lang="en-US" altLang="zh-CN" b="0" dirty="0" smtClean="0">
                <a:ea typeface="楷体" panose="02010609060101010101" pitchFamily="49" charset="-122"/>
                <a:sym typeface="Calibri" panose="020F0502020204030204" pitchFamily="34" charset="0"/>
              </a:rPr>
              <a:t> </a:t>
            </a:r>
            <a:r>
              <a:rPr lang="zh-CN" altLang="en-US" b="0" dirty="0">
                <a:ea typeface="楷体" panose="02010609060101010101" pitchFamily="49" charset="-122"/>
                <a:sym typeface="Calibri" panose="020F0502020204030204" pitchFamily="34" charset="0"/>
              </a:rPr>
              <a:t>所示</a:t>
            </a:r>
            <a:r>
              <a:rPr lang="zh-CN" altLang="en-US" b="0" dirty="0" smtClean="0">
                <a:ea typeface="楷体" panose="02010609060101010101" pitchFamily="49" charset="-122"/>
                <a:sym typeface="Calibri" panose="020F0502020204030204" pitchFamily="34" charset="0"/>
              </a:rPr>
              <a:t>，</a:t>
            </a:r>
            <a:r>
              <a:rPr lang="en-US" altLang="zh-CN" b="0" dirty="0" smtClean="0">
                <a:ea typeface="楷体" panose="02010609060101010101" pitchFamily="49" charset="-122"/>
                <a:sym typeface="Calibri" panose="020F0502020204030204" pitchFamily="34" charset="0"/>
              </a:rPr>
              <a:t>X</a:t>
            </a:r>
            <a:r>
              <a:rPr lang="en-US" altLang="zh-CN" b="0" baseline="-25000" dirty="0" smtClean="0">
                <a:ea typeface="楷体" panose="02010609060101010101" pitchFamily="49" charset="-122"/>
                <a:sym typeface="Calibri" panose="020F0502020204030204" pitchFamily="34" charset="0"/>
              </a:rPr>
              <a:t>1</a:t>
            </a:r>
            <a:r>
              <a:rPr lang="en-US" altLang="zh-CN" b="0" dirty="0" smtClean="0">
                <a:ea typeface="楷体" panose="02010609060101010101" pitchFamily="49" charset="-122"/>
                <a:sym typeface="Calibri" panose="020F0502020204030204" pitchFamily="34" charset="0"/>
              </a:rPr>
              <a:t> </a:t>
            </a:r>
            <a:r>
              <a:rPr lang="zh-CN" altLang="en-US" b="0" dirty="0" smtClean="0">
                <a:ea typeface="楷体" panose="02010609060101010101" pitchFamily="49" charset="-122"/>
                <a:sym typeface="Calibri" panose="020F0502020204030204" pitchFamily="34" charset="0"/>
              </a:rPr>
              <a:t>到</a:t>
            </a:r>
            <a:r>
              <a:rPr lang="en-US" altLang="zh-CN" b="0" dirty="0" smtClean="0">
                <a:ea typeface="楷体" panose="02010609060101010101" pitchFamily="49" charset="-122"/>
                <a:sym typeface="Calibri" panose="020F0502020204030204" pitchFamily="34" charset="0"/>
              </a:rPr>
              <a:t>X</a:t>
            </a:r>
            <a:r>
              <a:rPr lang="en-US" altLang="zh-CN" b="0" baseline="-25000" dirty="0" smtClean="0">
                <a:ea typeface="楷体" panose="02010609060101010101" pitchFamily="49" charset="-122"/>
                <a:sym typeface="Calibri" panose="020F0502020204030204" pitchFamily="34" charset="0"/>
              </a:rPr>
              <a:t>4</a:t>
            </a:r>
            <a:r>
              <a:rPr lang="zh-CN" altLang="en-US" b="0" dirty="0" smtClean="0">
                <a:ea typeface="楷体" panose="02010609060101010101" pitchFamily="49" charset="-122"/>
                <a:sym typeface="Calibri" panose="020F0502020204030204" pitchFamily="34" charset="0"/>
              </a:rPr>
              <a:t>四</a:t>
            </a:r>
            <a:r>
              <a:rPr lang="zh-CN" altLang="en-US" b="0" dirty="0">
                <a:ea typeface="楷体" panose="02010609060101010101" pitchFamily="49" charset="-122"/>
                <a:sym typeface="Calibri" panose="020F0502020204030204" pitchFamily="34" charset="0"/>
              </a:rPr>
              <a:t>个节点组成输入层，代表输入的特征信息，相当于神经元的树突部分。</a:t>
            </a:r>
            <a:r>
              <a:rPr lang="en-US" altLang="zh-CN" b="0" dirty="0">
                <a:ea typeface="楷体" panose="02010609060101010101" pitchFamily="49" charset="-122"/>
                <a:sym typeface="Calibri" panose="020F0502020204030204" pitchFamily="34" charset="0"/>
              </a:rPr>
              <a:t>θ1 </a:t>
            </a:r>
            <a:r>
              <a:rPr lang="zh-CN" altLang="en-US" b="0" dirty="0">
                <a:ea typeface="楷体" panose="02010609060101010101" pitchFamily="49" charset="-122"/>
                <a:sym typeface="Calibri" panose="020F0502020204030204" pitchFamily="34" charset="0"/>
              </a:rPr>
              <a:t>到</a:t>
            </a:r>
            <a:r>
              <a:rPr lang="en-US" altLang="zh-CN" b="0" dirty="0">
                <a:ea typeface="楷体" panose="02010609060101010101" pitchFamily="49" charset="-122"/>
                <a:sym typeface="Calibri" panose="020F0502020204030204" pitchFamily="34" charset="0"/>
              </a:rPr>
              <a:t>θ4 </a:t>
            </a:r>
            <a:r>
              <a:rPr lang="zh-CN" altLang="en-US" b="0" dirty="0">
                <a:ea typeface="楷体" panose="02010609060101010101" pitchFamily="49" charset="-122"/>
                <a:sym typeface="Calibri" panose="020F0502020204030204" pitchFamily="34" charset="0"/>
              </a:rPr>
              <a:t>称为</a:t>
            </a:r>
            <a:r>
              <a:rPr lang="zh-CN" altLang="en-US" b="0" dirty="0" smtClean="0">
                <a:ea typeface="楷体" panose="02010609060101010101" pitchFamily="49" charset="-122"/>
                <a:sym typeface="Calibri" panose="020F0502020204030204" pitchFamily="34" charset="0"/>
              </a:rPr>
              <a:t>连接</a:t>
            </a:r>
            <a:r>
              <a:rPr lang="zh-CN" altLang="en-US" b="0" dirty="0">
                <a:ea typeface="楷体" panose="02010609060101010101" pitchFamily="49" charset="-122"/>
                <a:sym typeface="Calibri" panose="020F0502020204030204" pitchFamily="34" charset="0"/>
              </a:rPr>
              <a:t>权重，代表不同信息的重要性，需要通过训练调节。</a:t>
            </a:r>
            <a:r>
              <a:rPr lang="zh-CN" altLang="en-US" b="0" dirty="0" smtClean="0">
                <a:ea typeface="楷体" panose="02010609060101010101" pitchFamily="49" charset="-122"/>
                <a:sym typeface="Calibri" panose="020F0502020204030204" pitchFamily="34" charset="0"/>
              </a:rPr>
              <a:t>输入层</a:t>
            </a:r>
            <a:r>
              <a:rPr lang="en-US" altLang="zh-CN" b="0" dirty="0" smtClean="0">
                <a:ea typeface="楷体" panose="02010609060101010101" pitchFamily="49" charset="-122"/>
                <a:sym typeface="Calibri" panose="020F0502020204030204" pitchFamily="34" charset="0"/>
              </a:rPr>
              <a:t>X1 </a:t>
            </a:r>
            <a:r>
              <a:rPr lang="zh-CN" altLang="en-US" b="0" dirty="0" smtClean="0">
                <a:ea typeface="楷体" panose="02010609060101010101" pitchFamily="49" charset="-122"/>
                <a:sym typeface="Calibri" panose="020F0502020204030204" pitchFamily="34" charset="0"/>
              </a:rPr>
              <a:t>到</a:t>
            </a:r>
            <a:r>
              <a:rPr lang="en-US" altLang="zh-CN" b="0" dirty="0" smtClean="0">
                <a:ea typeface="楷体" panose="02010609060101010101" pitchFamily="49" charset="-122"/>
                <a:sym typeface="Calibri" panose="020F0502020204030204" pitchFamily="34" charset="0"/>
              </a:rPr>
              <a:t>X4 </a:t>
            </a:r>
            <a:r>
              <a:rPr lang="zh-CN" altLang="en-US" b="0" dirty="0">
                <a:ea typeface="楷体" panose="02010609060101010101" pitchFamily="49" charset="-122"/>
                <a:sym typeface="Calibri" panose="020F0502020204030204" pitchFamily="34" charset="0"/>
              </a:rPr>
              <a:t>的信息按权重加和</a:t>
            </a:r>
            <a:r>
              <a:rPr lang="zh-CN" altLang="en-US" b="0" dirty="0" smtClean="0">
                <a:ea typeface="楷体" panose="02010609060101010101" pitchFamily="49" charset="-122"/>
                <a:sym typeface="Calibri" panose="020F0502020204030204" pitchFamily="34" charset="0"/>
              </a:rPr>
              <a:t>，随后</a:t>
            </a:r>
            <a:r>
              <a:rPr lang="zh-CN" altLang="en-US" b="0" dirty="0">
                <a:ea typeface="楷体" panose="02010609060101010101" pitchFamily="49" charset="-122"/>
                <a:sym typeface="Calibri" panose="020F0502020204030204" pitchFamily="34" charset="0"/>
              </a:rPr>
              <a:t>进入一个非线性的激活函数</a:t>
            </a:r>
            <a:r>
              <a:rPr lang="en-US" altLang="zh-CN" b="0" dirty="0">
                <a:ea typeface="楷体" panose="02010609060101010101" pitchFamily="49" charset="-122"/>
                <a:sym typeface="Calibri" panose="020F0502020204030204" pitchFamily="34" charset="0"/>
              </a:rPr>
              <a:t>ℎ</a:t>
            </a:r>
            <a:r>
              <a:rPr lang="zh-CN" altLang="en-US" b="0" dirty="0">
                <a:ea typeface="楷体" panose="02010609060101010101" pitchFamily="49" charset="-122"/>
                <a:sym typeface="Calibri" panose="020F0502020204030204" pitchFamily="34" charset="0"/>
              </a:rPr>
              <a:t>𝜃 </a:t>
            </a:r>
            <a:r>
              <a:rPr lang="en-US" altLang="zh-CN" b="0" dirty="0">
                <a:ea typeface="楷体" panose="02010609060101010101" pitchFamily="49" charset="-122"/>
                <a:sym typeface="Calibri" panose="020F0502020204030204" pitchFamily="34" charset="0"/>
              </a:rPr>
              <a:t>(</a:t>
            </a:r>
            <a:r>
              <a:rPr lang="zh-CN" altLang="en-US" b="0" dirty="0">
                <a:ea typeface="楷体" panose="02010609060101010101" pitchFamily="49" charset="-122"/>
                <a:sym typeface="Calibri" panose="020F0502020204030204" pitchFamily="34" charset="0"/>
              </a:rPr>
              <a:t>𝑥</a:t>
            </a:r>
            <a:r>
              <a:rPr lang="en-US" altLang="zh-CN" b="0" dirty="0">
                <a:ea typeface="楷体" panose="02010609060101010101" pitchFamily="49" charset="-122"/>
                <a:sym typeface="Calibri" panose="020F0502020204030204" pitchFamily="34" charset="0"/>
              </a:rPr>
              <a:t>)</a:t>
            </a:r>
            <a:r>
              <a:rPr lang="zh-CN" altLang="en-US" b="0" dirty="0">
                <a:ea typeface="楷体" panose="02010609060101010101" pitchFamily="49" charset="-122"/>
                <a:sym typeface="Calibri" panose="020F0502020204030204" pitchFamily="34" charset="0"/>
              </a:rPr>
              <a:t>，模拟神经元激活的过程。</a:t>
            </a: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神经网络和深度</a:t>
            </a:r>
            <a:r>
              <a:rPr lang="zh-CN" altLang="en-US" dirty="0" smtClean="0">
                <a:ea typeface="楷体" panose="02010609060101010101" pitchFamily="49" charset="-122"/>
                <a:sym typeface="Calibri" panose="020F0502020204030204" pitchFamily="34" charset="0"/>
              </a:rPr>
              <a:t>学习</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4043581" y="1273324"/>
            <a:ext cx="5100419" cy="3096344"/>
          </a:xfrm>
          <a:prstGeom prst="rect">
            <a:avLst/>
          </a:prstGeom>
        </p:spPr>
      </p:pic>
    </p:spTree>
    <p:extLst>
      <p:ext uri="{BB962C8B-B14F-4D97-AF65-F5344CB8AC3E}">
        <p14:creationId xmlns:p14="http://schemas.microsoft.com/office/powerpoint/2010/main" val="16502253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8748928" cy="4220815"/>
          </a:xfrm>
        </p:spPr>
        <p:txBody>
          <a:bodyPr/>
          <a:lstStyle/>
          <a:p>
            <a:r>
              <a:rPr lang="zh-CN" altLang="en-US" b="0" dirty="0" smtClean="0">
                <a:ea typeface="楷体" panose="02010609060101010101" pitchFamily="49" charset="-122"/>
                <a:sym typeface="Calibri" panose="020F0502020204030204" pitchFamily="34" charset="0"/>
              </a:rPr>
              <a:t>神经网络</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单个</a:t>
            </a:r>
            <a:r>
              <a:rPr lang="zh-CN" altLang="en-US" b="0" dirty="0">
                <a:ea typeface="楷体" panose="02010609060101010101" pitchFamily="49" charset="-122"/>
                <a:sym typeface="Calibri" panose="020F0502020204030204" pitchFamily="34" charset="0"/>
              </a:rPr>
              <a:t>神经元相当于线性模型，无法</a:t>
            </a:r>
            <a:r>
              <a:rPr lang="zh-CN" altLang="en-US" b="0" dirty="0" smtClean="0">
                <a:ea typeface="楷体" panose="02010609060101010101" pitchFamily="49" charset="-122"/>
                <a:sym typeface="Calibri" panose="020F0502020204030204" pitchFamily="34" charset="0"/>
              </a:rPr>
              <a:t>解决</a:t>
            </a:r>
            <a:r>
              <a:rPr lang="zh-CN" altLang="en-US" b="0" dirty="0">
                <a:ea typeface="楷体" panose="02010609060101010101" pitchFamily="49" charset="-122"/>
                <a:sym typeface="Calibri" panose="020F0502020204030204" pitchFamily="34" charset="0"/>
              </a:rPr>
              <a:t>一些</a:t>
            </a:r>
            <a:r>
              <a:rPr lang="zh-CN" altLang="en-US" b="0" dirty="0" smtClean="0">
                <a:ea typeface="楷体" panose="02010609060101010101" pitchFamily="49" charset="-122"/>
                <a:sym typeface="Calibri" panose="020F0502020204030204" pitchFamily="34" charset="0"/>
              </a:rPr>
              <a:t>非线性问题</a:t>
            </a:r>
            <a:r>
              <a:rPr lang="zh-CN" altLang="en-US" b="0" dirty="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a:ea typeface="楷体" panose="02010609060101010101" pitchFamily="49" charset="-122"/>
                <a:sym typeface="Calibri" panose="020F0502020204030204" pitchFamily="34" charset="0"/>
              </a:rPr>
              <a:t>但是</a:t>
            </a:r>
            <a:r>
              <a:rPr lang="zh-CN" altLang="en-US" b="0" dirty="0" smtClean="0">
                <a:ea typeface="楷体" panose="02010609060101010101" pitchFamily="49" charset="-122"/>
                <a:sym typeface="Calibri" panose="020F0502020204030204" pitchFamily="34" charset="0"/>
              </a:rPr>
              <a:t>将</a:t>
            </a:r>
            <a:r>
              <a:rPr lang="zh-CN" altLang="en-US" b="0" dirty="0">
                <a:ea typeface="楷体" panose="02010609060101010101" pitchFamily="49" charset="-122"/>
                <a:sym typeface="Calibri" panose="020F0502020204030204" pitchFamily="34" charset="0"/>
              </a:rPr>
              <a:t>多个神经元</a:t>
            </a:r>
            <a:r>
              <a:rPr lang="zh-CN" altLang="en-US" b="0" dirty="0" smtClean="0">
                <a:ea typeface="楷体" panose="02010609060101010101" pitchFamily="49" charset="-122"/>
                <a:sym typeface="Calibri" panose="020F0502020204030204" pitchFamily="34" charset="0"/>
              </a:rPr>
              <a:t>层层</a:t>
            </a:r>
            <a:r>
              <a:rPr lang="zh-CN" altLang="en-US" b="0" dirty="0">
                <a:ea typeface="楷体" panose="02010609060101010101" pitchFamily="49" charset="-122"/>
                <a:sym typeface="Calibri" panose="020F0502020204030204" pitchFamily="34" charset="0"/>
              </a:rPr>
              <a:t>连接，就得到了含隐藏层的</a:t>
            </a:r>
            <a:r>
              <a:rPr lang="zh-CN" altLang="en-US" b="0" dirty="0" smtClean="0">
                <a:ea typeface="楷体" panose="02010609060101010101" pitchFamily="49" charset="-122"/>
                <a:sym typeface="Calibri" panose="020F0502020204030204" pitchFamily="34" charset="0"/>
              </a:rPr>
              <a:t>神经网络</a:t>
            </a:r>
            <a:r>
              <a:rPr lang="zh-CN" altLang="en-US" b="0" dirty="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神经网络</a:t>
            </a:r>
            <a:r>
              <a:rPr lang="zh-CN" altLang="en-US" b="0" dirty="0">
                <a:ea typeface="楷体" panose="02010609060101010101" pitchFamily="49" charset="-122"/>
                <a:sym typeface="Calibri" panose="020F0502020204030204" pitchFamily="34" charset="0"/>
              </a:rPr>
              <a:t>功能非常强大，多层的神经网络可以</a:t>
            </a:r>
            <a:r>
              <a:rPr lang="zh-CN" altLang="en-US" b="0" dirty="0" smtClean="0">
                <a:ea typeface="楷体" panose="02010609060101010101" pitchFamily="49" charset="-122"/>
                <a:sym typeface="Calibri" panose="020F0502020204030204" pitchFamily="34" charset="0"/>
              </a:rPr>
              <a:t>近似</a:t>
            </a:r>
            <a:r>
              <a:rPr lang="zh-CN" altLang="en-US" b="0" dirty="0">
                <a:ea typeface="楷体" panose="02010609060101010101" pitchFamily="49" charset="-122"/>
                <a:sym typeface="Calibri" panose="020F0502020204030204" pitchFamily="34" charset="0"/>
              </a:rPr>
              <a:t>地拟合出任何一个</a:t>
            </a:r>
            <a:r>
              <a:rPr lang="zh-CN" altLang="en-US" b="0" dirty="0" smtClean="0">
                <a:ea typeface="楷体" panose="02010609060101010101" pitchFamily="49" charset="-122"/>
                <a:sym typeface="Calibri" panose="020F0502020204030204" pitchFamily="34" charset="0"/>
              </a:rPr>
              <a:t>函数。</a:t>
            </a:r>
            <a:endParaRPr lang="zh-CN" altLang="en-US" b="0"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神经网络和深度</a:t>
            </a:r>
            <a:r>
              <a:rPr lang="zh-CN" altLang="en-US" dirty="0" smtClean="0">
                <a:ea typeface="楷体" panose="02010609060101010101" pitchFamily="49" charset="-122"/>
                <a:sym typeface="Calibri" panose="020F0502020204030204" pitchFamily="34" charset="0"/>
              </a:rPr>
              <a:t>学习</a:t>
            </a:r>
            <a:endParaRPr lang="zh-CN" altLang="en-US" dirty="0">
              <a:ea typeface="楷体" panose="02010609060101010101" pitchFamily="49" charset="-122"/>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672370" y="2410250"/>
            <a:ext cx="7200800" cy="2895167"/>
          </a:xfrm>
          <a:prstGeom prst="rect">
            <a:avLst/>
          </a:prstGeom>
        </p:spPr>
      </p:pic>
    </p:spTree>
    <p:extLst>
      <p:ext uri="{BB962C8B-B14F-4D97-AF65-F5344CB8AC3E}">
        <p14:creationId xmlns:p14="http://schemas.microsoft.com/office/powerpoint/2010/main" val="1721622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神经网络应用</a:t>
            </a:r>
            <a:r>
              <a:rPr lang="zh-CN" altLang="en-US" dirty="0" smtClean="0">
                <a:ea typeface="楷体" panose="02010609060101010101" pitchFamily="49" charset="-122"/>
                <a:sym typeface="Calibri" panose="020F0502020204030204" pitchFamily="34" charset="0"/>
              </a:rPr>
              <a:t>于无人车驾驶</a:t>
            </a:r>
            <a:endParaRPr lang="zh-CN" altLang="en-US" dirty="0"/>
          </a:p>
        </p:txBody>
      </p:sp>
      <p:sp>
        <p:nvSpPr>
          <p:cNvPr id="3" name="文本占位符 2"/>
          <p:cNvSpPr>
            <a:spLocks noGrp="1"/>
          </p:cNvSpPr>
          <p:nvPr>
            <p:ph type="body" idx="10"/>
          </p:nvPr>
        </p:nvSpPr>
        <p:spPr/>
        <p:txBody>
          <a:bodyPr/>
          <a:lstStyle/>
          <a:p>
            <a:r>
              <a:rPr lang="zh-CN" altLang="en-US" b="0" dirty="0">
                <a:ea typeface="楷体" panose="02010609060101010101" pitchFamily="49" charset="-122"/>
                <a:sym typeface="Calibri" panose="020F0502020204030204" pitchFamily="34" charset="0"/>
              </a:rPr>
              <a:t>神经网络和深度</a:t>
            </a:r>
            <a:r>
              <a:rPr lang="zh-CN" altLang="en-US" b="0" dirty="0" smtClean="0">
                <a:ea typeface="楷体" panose="02010609060101010101" pitchFamily="49" charset="-122"/>
                <a:sym typeface="Calibri" panose="020F0502020204030204" pitchFamily="34" charset="0"/>
              </a:rPr>
              <a:t>学习</a:t>
            </a:r>
            <a:endParaRPr lang="zh-CN" altLang="en-US" b="0" dirty="0">
              <a:ea typeface="楷体" panose="02010609060101010101" pitchFamily="49" charset="-122"/>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32032" y="1345332"/>
            <a:ext cx="9013959" cy="3546888"/>
          </a:xfrm>
          <a:prstGeom prst="rect">
            <a:avLst/>
          </a:prstGeom>
        </p:spPr>
      </p:pic>
    </p:spTree>
    <p:extLst>
      <p:ext uri="{BB962C8B-B14F-4D97-AF65-F5344CB8AC3E}">
        <p14:creationId xmlns:p14="http://schemas.microsoft.com/office/powerpoint/2010/main" val="2435897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3060296" cy="4220815"/>
          </a:xfrm>
        </p:spPr>
        <p:txBody>
          <a:bodyPr/>
          <a:lstStyle/>
          <a:p>
            <a:r>
              <a:rPr lang="zh-CN" altLang="en-US" dirty="0" smtClean="0">
                <a:ea typeface="楷体" panose="02010609060101010101" pitchFamily="49" charset="-122"/>
                <a:sym typeface="Calibri" panose="020F0502020204030204" pitchFamily="34" charset="0"/>
              </a:rPr>
              <a:t>神经网络应用于股票趋势判断</a:t>
            </a: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神经网络和深度</a:t>
            </a:r>
            <a:r>
              <a:rPr lang="zh-CN" altLang="en-US" dirty="0" smtClean="0">
                <a:ea typeface="楷体" panose="02010609060101010101" pitchFamily="49" charset="-122"/>
                <a:sym typeface="Calibri" panose="020F0502020204030204" pitchFamily="34" charset="0"/>
              </a:rPr>
              <a:t>学习</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3491880" y="870700"/>
            <a:ext cx="5514286" cy="4219048"/>
          </a:xfrm>
          <a:prstGeom prst="rect">
            <a:avLst/>
          </a:prstGeom>
        </p:spPr>
      </p:pic>
    </p:spTree>
    <p:extLst>
      <p:ext uri="{BB962C8B-B14F-4D97-AF65-F5344CB8AC3E}">
        <p14:creationId xmlns:p14="http://schemas.microsoft.com/office/powerpoint/2010/main" val="671976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smtClean="0">
                <a:ea typeface="楷体" panose="02010609060101010101" pitchFamily="49" charset="-122"/>
                <a:sym typeface="Calibri" panose="020F0502020204030204" pitchFamily="34" charset="0"/>
              </a:rPr>
              <a:t>机器学习分类</a:t>
            </a:r>
            <a:r>
              <a:rPr lang="zh-CN" altLang="en-US" dirty="0">
                <a:ea typeface="楷体" panose="02010609060101010101" pitchFamily="49" charset="-122"/>
                <a:sym typeface="Calibri" panose="020F0502020204030204" pitchFamily="34" charset="0"/>
              </a:rPr>
              <a:t>：</a:t>
            </a:r>
          </a:p>
          <a:p>
            <a:pPr lvl="1">
              <a:lnSpc>
                <a:spcPct val="150000"/>
              </a:lnSpc>
            </a:pPr>
            <a:r>
              <a:rPr lang="zh-CN" altLang="en-US" dirty="0">
                <a:ea typeface="楷体" panose="02010609060101010101" pitchFamily="49" charset="-122"/>
                <a:sym typeface="Calibri" panose="020F0502020204030204" pitchFamily="34" charset="0"/>
              </a:rPr>
              <a:t>监督学习，</a:t>
            </a:r>
            <a:r>
              <a:rPr lang="zh-CN" altLang="en-US" dirty="0" smtClean="0">
                <a:ea typeface="楷体" panose="02010609060101010101" pitchFamily="49" charset="-122"/>
                <a:sym typeface="Calibri" panose="020F0502020204030204" pitchFamily="34" charset="0"/>
              </a:rPr>
              <a:t>训练样本中的</a:t>
            </a:r>
            <a:r>
              <a:rPr lang="zh-CN" altLang="en-US" b="1" dirty="0" smtClean="0">
                <a:ea typeface="楷体" panose="02010609060101010101" pitchFamily="49" charset="-122"/>
                <a:sym typeface="Calibri" panose="020F0502020204030204" pitchFamily="34" charset="0"/>
              </a:rPr>
              <a:t>“特征”</a:t>
            </a:r>
            <a:r>
              <a:rPr lang="en-US" altLang="zh-CN" b="1" dirty="0" smtClean="0">
                <a:ea typeface="楷体" panose="02010609060101010101" pitchFamily="49" charset="-122"/>
                <a:sym typeface="Calibri" panose="020F0502020204030204" pitchFamily="34" charset="0"/>
              </a:rPr>
              <a:t>(Features)</a:t>
            </a:r>
            <a:r>
              <a:rPr lang="zh-CN" altLang="en-US" dirty="0" smtClean="0">
                <a:ea typeface="楷体" panose="02010609060101010101" pitchFamily="49" charset="-122"/>
                <a:sym typeface="Calibri" panose="020F0502020204030204" pitchFamily="34" charset="0"/>
              </a:rPr>
              <a:t>对应目标的</a:t>
            </a:r>
            <a:r>
              <a:rPr lang="zh-CN" altLang="en-US" b="1" dirty="0" smtClean="0">
                <a:ea typeface="楷体" panose="02010609060101010101" pitchFamily="49" charset="-122"/>
                <a:sym typeface="Calibri" panose="020F0502020204030204" pitchFamily="34" charset="0"/>
              </a:rPr>
              <a:t>“标签”</a:t>
            </a:r>
            <a:r>
              <a:rPr lang="en-US" altLang="zh-CN" b="1" dirty="0" smtClean="0">
                <a:ea typeface="楷体" panose="02010609060101010101" pitchFamily="49" charset="-122"/>
                <a:sym typeface="Calibri" panose="020F0502020204030204" pitchFamily="34" charset="0"/>
              </a:rPr>
              <a:t>(Labels)</a:t>
            </a:r>
            <a:r>
              <a:rPr lang="zh-CN" altLang="en-US" dirty="0" smtClean="0">
                <a:ea typeface="楷体" panose="02010609060101010101" pitchFamily="49" charset="-122"/>
                <a:sym typeface="Calibri" panose="020F0502020204030204" pitchFamily="34" charset="0"/>
              </a:rPr>
              <a:t>，</a:t>
            </a:r>
            <a:r>
              <a:rPr lang="zh-CN" altLang="en-US" dirty="0">
                <a:ea typeface="楷体" panose="02010609060101010101" pitchFamily="49" charset="-122"/>
                <a:sym typeface="Calibri" panose="020F0502020204030204" pitchFamily="34" charset="0"/>
              </a:rPr>
              <a:t>如识别</a:t>
            </a:r>
            <a:r>
              <a:rPr lang="zh-CN" altLang="en-US" dirty="0" smtClean="0">
                <a:ea typeface="楷体" panose="02010609060101010101" pitchFamily="49" charset="-122"/>
                <a:sym typeface="Calibri" panose="020F0502020204030204" pitchFamily="34" charset="0"/>
              </a:rPr>
              <a:t>问题</a:t>
            </a:r>
            <a:r>
              <a:rPr lang="en-US" altLang="zh-CN"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a:p>
            <a:pPr marL="1244600" lvl="2" indent="-360363">
              <a:lnSpc>
                <a:spcPct val="150000"/>
              </a:lnSpc>
            </a:pPr>
            <a:r>
              <a:rPr lang="zh-CN" altLang="en-US" dirty="0">
                <a:ea typeface="楷体" panose="02010609060101010101" pitchFamily="49" charset="-122"/>
                <a:sym typeface="Calibri" panose="020F0502020204030204" pitchFamily="34" charset="0"/>
              </a:rPr>
              <a:t>分类问题，样本标签属于两类或多类（离散）</a:t>
            </a:r>
          </a:p>
          <a:p>
            <a:pPr marL="1244600" lvl="2" indent="-360363">
              <a:lnSpc>
                <a:spcPct val="150000"/>
              </a:lnSpc>
            </a:pPr>
            <a:r>
              <a:rPr lang="zh-CN" altLang="en-US" dirty="0">
                <a:ea typeface="楷体" panose="02010609060101010101" pitchFamily="49" charset="-122"/>
                <a:sym typeface="Calibri" panose="020F0502020204030204" pitchFamily="34" charset="0"/>
              </a:rPr>
              <a:t>回归问题，样本标签包括一个或多个连续变量（连续）</a:t>
            </a:r>
          </a:p>
          <a:p>
            <a:pPr lvl="1">
              <a:lnSpc>
                <a:spcPct val="150000"/>
              </a:lnSpc>
            </a:pPr>
            <a:r>
              <a:rPr lang="zh-CN" altLang="en-US" dirty="0">
                <a:ea typeface="楷体" panose="02010609060101010101" pitchFamily="49" charset="-122"/>
                <a:sym typeface="Calibri" panose="020F0502020204030204" pitchFamily="34" charset="0"/>
              </a:rPr>
              <a:t>无监督学习，训练样本的属性不包含对应的“标签”，如聚类</a:t>
            </a:r>
            <a:r>
              <a:rPr lang="zh-CN" altLang="en-US" dirty="0" smtClean="0">
                <a:ea typeface="楷体" panose="02010609060101010101" pitchFamily="49" charset="-122"/>
                <a:sym typeface="Calibri" panose="020F0502020204030204" pitchFamily="34" charset="0"/>
              </a:rPr>
              <a:t>问题</a:t>
            </a:r>
            <a:r>
              <a:rPr lang="en-US" altLang="zh-CN" dirty="0" smtClean="0">
                <a:ea typeface="楷体" panose="02010609060101010101" pitchFamily="49" charset="-122"/>
                <a:sym typeface="Calibri" panose="020F0502020204030204" pitchFamily="34" charset="0"/>
              </a:rPr>
              <a:t>;</a:t>
            </a:r>
            <a:endParaRPr lang="zh-CN" altLang="en-US" dirty="0">
              <a:ea typeface="楷体" panose="02010609060101010101" pitchFamily="49" charset="-122"/>
              <a:sym typeface="Calibri" panose="020F0502020204030204" pitchFamily="34" charset="0"/>
            </a:endParaRPr>
          </a:p>
          <a:p>
            <a:pPr>
              <a:lnSpc>
                <a:spcPct val="150000"/>
              </a:lnSpc>
            </a:pP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a:xfrm>
            <a:off x="672370" y="161628"/>
            <a:ext cx="2675494" cy="468000"/>
          </a:xfrm>
        </p:spPr>
        <p:txBody>
          <a:bodyPr/>
          <a:lstStyle/>
          <a:p>
            <a:r>
              <a:rPr lang="zh-CN" altLang="en-US" dirty="0">
                <a:ea typeface="楷体" panose="02010609060101010101" pitchFamily="49" charset="-122"/>
                <a:sym typeface="Calibri" panose="020F0502020204030204" pitchFamily="34" charset="0"/>
              </a:rPr>
              <a:t>机器学习</a:t>
            </a:r>
            <a:r>
              <a:rPr lang="zh-CN" altLang="en-US" dirty="0" smtClean="0">
                <a:ea typeface="楷体" panose="02010609060101010101" pitchFamily="49" charset="-122"/>
                <a:sym typeface="Calibri" panose="020F0502020204030204" pitchFamily="34" charset="0"/>
              </a:rPr>
              <a:t>分类</a:t>
            </a:r>
            <a:endParaRPr lang="zh-CN" altLang="en-US" dirty="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374400" y="326160"/>
              <a:ext cx="8278560" cy="4603320"/>
            </p14:xfrm>
          </p:contentPart>
        </mc:Choice>
        <mc:Fallback xmlns="">
          <p:pic>
            <p:nvPicPr>
              <p:cNvPr id="4" name="墨迹 3"/>
              <p:cNvPicPr/>
              <p:nvPr/>
            </p:nvPicPr>
            <p:blipFill>
              <a:blip r:embed="rId3"/>
              <a:stretch>
                <a:fillRect/>
              </a:stretch>
            </p:blipFill>
            <p:spPr>
              <a:xfrm>
                <a:off x="366840" y="316080"/>
                <a:ext cx="8295120" cy="4621680"/>
              </a:xfrm>
              <a:prstGeom prst="rect">
                <a:avLst/>
              </a:prstGeom>
            </p:spPr>
          </p:pic>
        </mc:Fallback>
      </mc:AlternateContent>
    </p:spTree>
    <p:extLst>
      <p:ext uri="{BB962C8B-B14F-4D97-AF65-F5344CB8AC3E}">
        <p14:creationId xmlns:p14="http://schemas.microsoft.com/office/powerpoint/2010/main" val="3263382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p:nvPr/>
        </p:nvSpPr>
        <p:spPr>
          <a:xfrm>
            <a:off x="4024281" y="2947862"/>
            <a:ext cx="4256119"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24" name="矩形 3"/>
          <p:cNvSpPr/>
          <p:nvPr/>
        </p:nvSpPr>
        <p:spPr>
          <a:xfrm>
            <a:off x="4035486" y="1367921"/>
            <a:ext cx="2979397"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2" name="文本框 8"/>
          <p:cNvSpPr txBox="1"/>
          <p:nvPr/>
        </p:nvSpPr>
        <p:spPr>
          <a:xfrm>
            <a:off x="3120928" y="2226256"/>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2</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3" name="Freeform 125"/>
          <p:cNvSpPr>
            <a:spLocks noEditPoints="1"/>
          </p:cNvSpPr>
          <p:nvPr/>
        </p:nvSpPr>
        <p:spPr bwMode="auto">
          <a:xfrm rot="5400000">
            <a:off x="2813790" y="2327084"/>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4" name="Freeform 125"/>
          <p:cNvSpPr>
            <a:spLocks noEditPoints="1"/>
          </p:cNvSpPr>
          <p:nvPr/>
        </p:nvSpPr>
        <p:spPr bwMode="auto">
          <a:xfrm rot="5400000">
            <a:off x="2813789" y="3111127"/>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5" name="Freeform 125"/>
          <p:cNvSpPr>
            <a:spLocks noEditPoints="1"/>
          </p:cNvSpPr>
          <p:nvPr/>
        </p:nvSpPr>
        <p:spPr bwMode="auto">
          <a:xfrm rot="5400000">
            <a:off x="2813788" y="467760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6" name="文本框 23"/>
          <p:cNvSpPr txBox="1"/>
          <p:nvPr/>
        </p:nvSpPr>
        <p:spPr>
          <a:xfrm>
            <a:off x="3120927" y="458967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5</a:t>
            </a:r>
            <a:r>
              <a:rPr lang="en-US" altLang="zh-CN" sz="175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7" name="文本框 24"/>
          <p:cNvSpPr txBox="1"/>
          <p:nvPr/>
        </p:nvSpPr>
        <p:spPr>
          <a:xfrm>
            <a:off x="3111856" y="381133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4 </a:t>
            </a:r>
            <a:endParaRPr lang="zh-CN" altLang="en-US"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endParaRPr>
          </a:p>
        </p:txBody>
      </p:sp>
      <p:sp>
        <p:nvSpPr>
          <p:cNvPr id="8" name="文本框 25"/>
          <p:cNvSpPr txBox="1"/>
          <p:nvPr/>
        </p:nvSpPr>
        <p:spPr>
          <a:xfrm>
            <a:off x="3120927" y="3023873"/>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3</a:t>
            </a:r>
            <a:r>
              <a:rPr lang="en-US" altLang="zh-CN" sz="2000" b="1" dirty="0" smtClean="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9" name="Freeform 125"/>
          <p:cNvSpPr>
            <a:spLocks noEditPoints="1"/>
          </p:cNvSpPr>
          <p:nvPr/>
        </p:nvSpPr>
        <p:spPr bwMode="auto">
          <a:xfrm rot="5400000">
            <a:off x="2813789" y="390168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10" name="矩形 3"/>
          <p:cNvSpPr/>
          <p:nvPr/>
        </p:nvSpPr>
        <p:spPr>
          <a:xfrm>
            <a:off x="4020677" y="2157813"/>
            <a:ext cx="4259723" cy="5040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schemeClr val="bg1"/>
              </a:solidFill>
              <a:latin typeface="Calibri" panose="020F0502020204030204" pitchFamily="34" charset="0"/>
              <a:ea typeface="楷体" panose="02010609060101010101" pitchFamily="49" charset="-122"/>
              <a:sym typeface="Calibri" panose="020F0502020204030204" pitchFamily="34" charset="0"/>
            </a:endParaRPr>
          </a:p>
        </p:txBody>
      </p:sp>
      <p:sp>
        <p:nvSpPr>
          <p:cNvPr id="11" name="矩形 10"/>
          <p:cNvSpPr/>
          <p:nvPr/>
        </p:nvSpPr>
        <p:spPr>
          <a:xfrm>
            <a:off x="4751370" y="3062271"/>
            <a:ext cx="3300430" cy="323165"/>
          </a:xfrm>
          <a:prstGeom prst="rect">
            <a:avLst/>
          </a:prstGeom>
          <a:solidFill>
            <a:srgbClr val="44546A"/>
          </a:solidFill>
          <a:ln w="25400" cap="sq">
            <a:noFill/>
            <a:prstDash val="dash"/>
            <a:bevel/>
          </a:ln>
        </p:spPr>
        <p:txBody>
          <a:bodyPr wrap="square">
            <a:spAutoFit/>
          </a:bodyPr>
          <a:lstStyle/>
          <a:p>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非监督学习</a:t>
            </a:r>
          </a:p>
        </p:txBody>
      </p:sp>
      <p:grpSp>
        <p:nvGrpSpPr>
          <p:cNvPr id="13" name="组合 12"/>
          <p:cNvGrpSpPr/>
          <p:nvPr/>
        </p:nvGrpSpPr>
        <p:grpSpPr>
          <a:xfrm>
            <a:off x="4024281" y="3738264"/>
            <a:ext cx="2735469" cy="503068"/>
            <a:chOff x="5219648" y="4106963"/>
            <a:chExt cx="4376751" cy="804908"/>
          </a:xfrm>
        </p:grpSpPr>
        <p:sp>
          <p:nvSpPr>
            <p:cNvPr id="14" name="矩形 13"/>
            <p:cNvSpPr/>
            <p:nvPr/>
          </p:nvSpPr>
          <p:spPr>
            <a:xfrm>
              <a:off x="6425290" y="4296454"/>
              <a:ext cx="2722592"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算法的</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Python</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实现</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grpSp>
        <p:nvGrpSpPr>
          <p:cNvPr id="16" name="组合 15"/>
          <p:cNvGrpSpPr/>
          <p:nvPr/>
        </p:nvGrpSpPr>
        <p:grpSpPr>
          <a:xfrm>
            <a:off x="4024281" y="4519244"/>
            <a:ext cx="2772929" cy="503068"/>
            <a:chOff x="5219648" y="5356530"/>
            <a:chExt cx="4436686" cy="804908"/>
          </a:xfrm>
        </p:grpSpPr>
        <p:sp>
          <p:nvSpPr>
            <p:cNvPr id="17" name="矩形 16"/>
            <p:cNvSpPr/>
            <p:nvPr/>
          </p:nvSpPr>
          <p:spPr>
            <a:xfrm>
              <a:off x="6421249" y="5519442"/>
              <a:ext cx="2757678"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机器学习量化实战</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sp>
        <p:nvSpPr>
          <p:cNvPr id="19" name="矩形 18"/>
          <p:cNvSpPr/>
          <p:nvPr/>
        </p:nvSpPr>
        <p:spPr>
          <a:xfrm>
            <a:off x="4796060" y="2276559"/>
            <a:ext cx="2073003" cy="323165"/>
          </a:xfrm>
          <a:prstGeom prst="rect">
            <a:avLst/>
          </a:prstGeom>
          <a:noFill/>
          <a:ln w="25400" cap="sq" cmpd="thickThin">
            <a:noFill/>
            <a:prstDash val="dash"/>
            <a:bevel/>
          </a:ln>
        </p:spPr>
        <p:txBody>
          <a:bodyPr wrap="non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p>
        </p:txBody>
      </p:sp>
      <p:sp>
        <p:nvSpPr>
          <p:cNvPr id="20" name="Freeform 125"/>
          <p:cNvSpPr>
            <a:spLocks noEditPoints="1"/>
          </p:cNvSpPr>
          <p:nvPr/>
        </p:nvSpPr>
        <p:spPr bwMode="auto">
          <a:xfrm rot="5400000">
            <a:off x="2821152" y="1543699"/>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21" name="文本框 23"/>
          <p:cNvSpPr txBox="1"/>
          <p:nvPr/>
        </p:nvSpPr>
        <p:spPr>
          <a:xfrm>
            <a:off x="3128291" y="1455769"/>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a:t>
            </a:r>
            <a:r>
              <a:rPr lang="en-US" altLang="zh-CN" sz="2000" b="1" dirty="0" smtClean="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1</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23" name="矩形 22"/>
          <p:cNvSpPr/>
          <p:nvPr/>
        </p:nvSpPr>
        <p:spPr>
          <a:xfrm>
            <a:off x="4782646" y="1487156"/>
            <a:ext cx="1338828" cy="323165"/>
          </a:xfrm>
          <a:prstGeom prst="rect">
            <a:avLst/>
          </a:prstGeom>
          <a:noFill/>
          <a:ln w="25400" cap="sq">
            <a:noFill/>
            <a:prstDash val="dash"/>
            <a:bevel/>
          </a:ln>
        </p:spPr>
        <p:txBody>
          <a:bodyPr wrap="non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机器学习概述</a:t>
            </a:r>
          </a:p>
        </p:txBody>
      </p:sp>
    </p:spTree>
    <p:extLst>
      <p:ext uri="{BB962C8B-B14F-4D97-AF65-F5344CB8AC3E}">
        <p14:creationId xmlns:p14="http://schemas.microsoft.com/office/powerpoint/2010/main" val="31025956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均值聚类从全体样本中挖掘出</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个不同的簇，相当于将全体样本分成</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类，每个簇的</a:t>
            </a:r>
            <a:r>
              <a:rPr lang="zh-CN" altLang="en-US" b="0" dirty="0" smtClean="0">
                <a:ea typeface="楷体" panose="02010609060101010101" pitchFamily="49" charset="-122"/>
                <a:sym typeface="Calibri" panose="020F0502020204030204" pitchFamily="34" charset="0"/>
              </a:rPr>
              <a:t>中心</a:t>
            </a:r>
            <a:r>
              <a:rPr lang="zh-CN" altLang="en-US" b="0" dirty="0">
                <a:ea typeface="楷体" panose="02010609060101010101" pitchFamily="49" charset="-122"/>
                <a:sym typeface="Calibri" panose="020F0502020204030204" pitchFamily="34" charset="0"/>
              </a:rPr>
              <a:t>是簇中样本的均值，故称</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均值</a:t>
            </a:r>
            <a:r>
              <a:rPr lang="zh-CN" altLang="en-US" b="0" dirty="0" smtClean="0">
                <a:ea typeface="楷体" panose="02010609060101010101" pitchFamily="49" charset="-122"/>
                <a:sym typeface="Calibri" panose="020F0502020204030204" pitchFamily="34" charset="0"/>
              </a:rPr>
              <a:t>。下图展示了一次</a:t>
            </a:r>
            <a:r>
              <a:rPr lang="en-US" altLang="zh-CN" b="0" dirty="0" smtClean="0">
                <a:ea typeface="楷体" panose="02010609060101010101" pitchFamily="49" charset="-122"/>
                <a:sym typeface="Calibri" panose="020F0502020204030204" pitchFamily="34" charset="0"/>
              </a:rPr>
              <a:t>K-Means</a:t>
            </a:r>
            <a:r>
              <a:rPr lang="zh-CN" altLang="en-US" b="0" dirty="0" smtClean="0">
                <a:ea typeface="楷体" panose="02010609060101010101" pitchFamily="49" charset="-122"/>
                <a:sym typeface="Calibri" panose="020F0502020204030204" pitchFamily="34" charset="0"/>
              </a:rPr>
              <a:t>方法的迭代过程：</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图</a:t>
            </a:r>
            <a:r>
              <a:rPr lang="zh-CN" altLang="en-US" b="0" dirty="0">
                <a:ea typeface="楷体" panose="02010609060101010101" pitchFamily="49" charset="-122"/>
                <a:sym typeface="Calibri" panose="020F0502020204030204" pitchFamily="34" charset="0"/>
              </a:rPr>
              <a:t>中</a:t>
            </a:r>
            <a:r>
              <a:rPr lang="zh-CN" altLang="en-US" b="0" dirty="0" smtClean="0">
                <a:ea typeface="楷体" panose="02010609060101010101" pitchFamily="49" charset="-122"/>
                <a:sym typeface="Calibri" panose="020F0502020204030204" pitchFamily="34" charset="0"/>
              </a:rPr>
              <a:t>的空心</a:t>
            </a:r>
            <a:r>
              <a:rPr lang="zh-CN" altLang="en-US" b="0" dirty="0">
                <a:ea typeface="楷体" panose="02010609060101010101" pitchFamily="49" charset="-122"/>
                <a:sym typeface="Calibri" panose="020F0502020204030204" pitchFamily="34" charset="0"/>
              </a:rPr>
              <a:t>原点是待分类的样本点，我们希望将它们分成</a:t>
            </a:r>
            <a:r>
              <a:rPr lang="en-US" altLang="zh-CN" b="0" dirty="0">
                <a:ea typeface="楷体" panose="02010609060101010101" pitchFamily="49" charset="-122"/>
                <a:sym typeface="Calibri" panose="020F0502020204030204" pitchFamily="34" charset="0"/>
              </a:rPr>
              <a:t>3 </a:t>
            </a:r>
            <a:r>
              <a:rPr lang="zh-CN" altLang="en-US" b="0" dirty="0">
                <a:ea typeface="楷体" panose="02010609060101010101" pitchFamily="49" charset="-122"/>
                <a:sym typeface="Calibri" panose="020F0502020204030204" pitchFamily="34" charset="0"/>
              </a:rPr>
              <a:t>类，即</a:t>
            </a:r>
            <a:r>
              <a:rPr lang="en-US" altLang="zh-CN" b="0" dirty="0">
                <a:ea typeface="楷体" panose="02010609060101010101" pitchFamily="49" charset="-122"/>
                <a:sym typeface="Calibri" panose="020F0502020204030204" pitchFamily="34" charset="0"/>
              </a:rPr>
              <a:t>K=3</a:t>
            </a:r>
            <a:r>
              <a:rPr lang="zh-CN" altLang="en-US" b="0" dirty="0">
                <a:ea typeface="楷体" panose="02010609060101010101" pitchFamily="49" charset="-122"/>
                <a:sym typeface="Calibri" panose="020F0502020204030204" pitchFamily="34" charset="0"/>
              </a:rPr>
              <a:t>。首先随机确定</a:t>
            </a:r>
            <a:r>
              <a:rPr lang="en-US" altLang="zh-CN" b="0" dirty="0">
                <a:ea typeface="楷体" panose="02010609060101010101" pitchFamily="49" charset="-122"/>
                <a:sym typeface="Calibri" panose="020F0502020204030204" pitchFamily="34" charset="0"/>
              </a:rPr>
              <a:t>3 </a:t>
            </a:r>
            <a:r>
              <a:rPr lang="zh-CN" altLang="en-US" b="0" dirty="0">
                <a:ea typeface="楷体" panose="02010609060101010101" pitchFamily="49" charset="-122"/>
                <a:sym typeface="Calibri" panose="020F0502020204030204" pitchFamily="34" charset="0"/>
              </a:rPr>
              <a:t>个点</a:t>
            </a:r>
            <a:r>
              <a:rPr lang="zh-CN" altLang="en-US" b="0" dirty="0" smtClean="0">
                <a:ea typeface="楷体" panose="02010609060101010101" pitchFamily="49" charset="-122"/>
                <a:sym typeface="Calibri" panose="020F0502020204030204" pitchFamily="34" charset="0"/>
              </a:rPr>
              <a:t>作为</a:t>
            </a:r>
            <a:r>
              <a:rPr lang="zh-CN" altLang="en-US" b="0" dirty="0">
                <a:ea typeface="楷体" panose="02010609060101010101" pitchFamily="49" charset="-122"/>
                <a:sym typeface="Calibri" panose="020F0502020204030204" pitchFamily="34" charset="0"/>
              </a:rPr>
              <a:t>质心，如左上图中的红色、绿色和蓝色点</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然后</a:t>
            </a:r>
            <a:r>
              <a:rPr lang="zh-CN" altLang="en-US" b="0" dirty="0">
                <a:ea typeface="楷体" panose="02010609060101010101" pitchFamily="49" charset="-122"/>
                <a:sym typeface="Calibri" panose="020F0502020204030204" pitchFamily="34" charset="0"/>
              </a:rPr>
              <a:t>，为每个样本点寻找距离其最近的质心</a:t>
            </a:r>
            <a:r>
              <a:rPr lang="zh-CN" altLang="en-US" b="0" dirty="0" smtClean="0">
                <a:ea typeface="楷体" panose="02010609060101010101" pitchFamily="49" charset="-122"/>
                <a:sym typeface="Calibri" panose="020F0502020204030204" pitchFamily="34" charset="0"/>
              </a:rPr>
              <a:t>，并</a:t>
            </a:r>
            <a:r>
              <a:rPr lang="zh-CN" altLang="en-US" b="0" dirty="0">
                <a:ea typeface="楷体" panose="02010609060101010101" pitchFamily="49" charset="-122"/>
                <a:sym typeface="Calibri" panose="020F0502020204030204" pitchFamily="34" charset="0"/>
              </a:rPr>
              <a:t>将其分配给该质心所对应的簇，如右上图所示</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随后</a:t>
            </a:r>
            <a:r>
              <a:rPr lang="zh-CN" altLang="en-US" b="0" dirty="0">
                <a:ea typeface="楷体" panose="02010609060101010101" pitchFamily="49" charset="-122"/>
                <a:sym typeface="Calibri" panose="020F0502020204030204" pitchFamily="34" charset="0"/>
              </a:rPr>
              <a:t>，选取每个簇中所有点的平均值</a:t>
            </a:r>
            <a:r>
              <a:rPr lang="zh-CN" altLang="en-US" b="0" dirty="0" smtClean="0">
                <a:ea typeface="楷体" panose="02010609060101010101" pitchFamily="49" charset="-122"/>
                <a:sym typeface="Calibri" panose="020F0502020204030204" pitchFamily="34" charset="0"/>
              </a:rPr>
              <a:t>做为</a:t>
            </a:r>
            <a:r>
              <a:rPr lang="zh-CN" altLang="en-US" b="0" dirty="0">
                <a:ea typeface="楷体" panose="02010609060101010101" pitchFamily="49" charset="-122"/>
                <a:sym typeface="Calibri" panose="020F0502020204030204" pitchFamily="34" charset="0"/>
              </a:rPr>
              <a:t>该簇新的质心，左下图给出了各簇质心更新的位置移动</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由此</a:t>
            </a:r>
            <a:r>
              <a:rPr lang="zh-CN" altLang="en-US" b="0" dirty="0">
                <a:ea typeface="楷体" panose="02010609060101010101" pitchFamily="49" charset="-122"/>
                <a:sym typeface="Calibri" panose="020F0502020204030204" pitchFamily="34" charset="0"/>
              </a:rPr>
              <a:t>得到第一次迭代的分类</a:t>
            </a:r>
            <a:r>
              <a:rPr lang="zh-CN" altLang="en-US" b="0" dirty="0" smtClean="0">
                <a:ea typeface="楷体" panose="02010609060101010101" pitchFamily="49" charset="-122"/>
                <a:sym typeface="Calibri" panose="020F0502020204030204" pitchFamily="34" charset="0"/>
              </a:rPr>
              <a:t>结果</a:t>
            </a:r>
            <a:r>
              <a:rPr lang="zh-CN" altLang="en-US" b="0" dirty="0">
                <a:ea typeface="楷体" panose="02010609060101010101" pitchFamily="49" charset="-122"/>
                <a:sym typeface="Calibri" panose="020F0502020204030204" pitchFamily="34" charset="0"/>
              </a:rPr>
              <a:t>，如右下图所示。重复迭代多次，直到簇不发生变化或达到最大迭代次数为止。</a:t>
            </a:r>
          </a:p>
        </p:txBody>
      </p:sp>
      <p:sp>
        <p:nvSpPr>
          <p:cNvPr id="3" name="文本占位符 2"/>
          <p:cNvSpPr>
            <a:spLocks noGrp="1"/>
          </p:cNvSpPr>
          <p:nvPr>
            <p:ph type="body" idx="10"/>
          </p:nvPr>
        </p:nvSpPr>
        <p:spPr/>
        <p:txBody>
          <a:bodyPr/>
          <a:lstStyle/>
          <a:p>
            <a:r>
              <a:rPr lang="en-US" altLang="zh-CN" dirty="0" smtClean="0">
                <a:ea typeface="楷体" panose="02010609060101010101" pitchFamily="49" charset="-122"/>
                <a:sym typeface="Calibri" panose="020F0502020204030204" pitchFamily="34" charset="0"/>
              </a:rPr>
              <a:t>K-Means</a:t>
            </a:r>
            <a:endParaRPr lang="zh-CN" altLang="en-US" dirty="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977400" y="1450080"/>
              <a:ext cx="7103160" cy="3632760"/>
            </p14:xfrm>
          </p:contentPart>
        </mc:Choice>
        <mc:Fallback xmlns="">
          <p:pic>
            <p:nvPicPr>
              <p:cNvPr id="4" name="墨迹 3"/>
              <p:cNvPicPr/>
              <p:nvPr/>
            </p:nvPicPr>
            <p:blipFill>
              <a:blip r:embed="rId3"/>
              <a:stretch>
                <a:fillRect/>
              </a:stretch>
            </p:blipFill>
            <p:spPr>
              <a:xfrm>
                <a:off x="970560" y="1441800"/>
                <a:ext cx="7119720" cy="3646080"/>
              </a:xfrm>
              <a:prstGeom prst="rect">
                <a:avLst/>
              </a:prstGeom>
            </p:spPr>
          </p:pic>
        </mc:Fallback>
      </mc:AlternateContent>
    </p:spTree>
    <p:extLst>
      <p:ext uri="{BB962C8B-B14F-4D97-AF65-F5344CB8AC3E}">
        <p14:creationId xmlns:p14="http://schemas.microsoft.com/office/powerpoint/2010/main" val="6254483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3276320" cy="4220815"/>
          </a:xfrm>
        </p:spPr>
        <p:txBody>
          <a:bodyPr/>
          <a:lstStyle/>
          <a:p>
            <a:pPr>
              <a:lnSpc>
                <a:spcPct val="150000"/>
              </a:lnSpc>
            </a:pP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均值聚类的优点是算法高效，简单易实现。缺点是聚类结果受</a:t>
            </a:r>
            <a:r>
              <a:rPr lang="en-US" altLang="zh-CN" b="0" dirty="0">
                <a:ea typeface="楷体" panose="02010609060101010101" pitchFamily="49" charset="-122"/>
                <a:sym typeface="Calibri" panose="020F0502020204030204" pitchFamily="34" charset="0"/>
              </a:rPr>
              <a:t>K </a:t>
            </a:r>
            <a:r>
              <a:rPr lang="zh-CN" altLang="en-US" b="0" dirty="0">
                <a:ea typeface="楷体" panose="02010609060101010101" pitchFamily="49" charset="-122"/>
                <a:sym typeface="Calibri" panose="020F0502020204030204" pitchFamily="34" charset="0"/>
              </a:rPr>
              <a:t>值影响较大，可能</a:t>
            </a:r>
            <a:r>
              <a:rPr lang="zh-CN" altLang="en-US" b="0" dirty="0" smtClean="0">
                <a:ea typeface="楷体" panose="02010609060101010101" pitchFamily="49" charset="-122"/>
                <a:sym typeface="Calibri" panose="020F0502020204030204" pitchFamily="34" charset="0"/>
              </a:rPr>
              <a:t>收敛；</a:t>
            </a:r>
            <a:endParaRPr lang="zh-CN" altLang="en-US" b="0" dirty="0">
              <a:ea typeface="楷体" panose="02010609060101010101" pitchFamily="49" charset="-122"/>
              <a:sym typeface="Calibri" panose="020F0502020204030204" pitchFamily="34" charset="0"/>
            </a:endParaRPr>
          </a:p>
          <a:p>
            <a:pPr>
              <a:lnSpc>
                <a:spcPct val="150000"/>
              </a:lnSpc>
            </a:pPr>
            <a:r>
              <a:rPr lang="zh-CN" altLang="en-US" b="0" dirty="0">
                <a:ea typeface="楷体" panose="02010609060101010101" pitchFamily="49" charset="-122"/>
                <a:sym typeface="Calibri" panose="020F0502020204030204" pitchFamily="34" charset="0"/>
              </a:rPr>
              <a:t>到局部最优解，在大规模数据集上收敛较慢，并且对异常值敏感。</a:t>
            </a:r>
          </a:p>
        </p:txBody>
      </p:sp>
      <p:sp>
        <p:nvSpPr>
          <p:cNvPr id="3" name="文本占位符 2"/>
          <p:cNvSpPr>
            <a:spLocks noGrp="1"/>
          </p:cNvSpPr>
          <p:nvPr>
            <p:ph type="body" idx="10"/>
          </p:nvPr>
        </p:nvSpPr>
        <p:spPr/>
        <p:txBody>
          <a:bodyPr/>
          <a:lstStyle/>
          <a:p>
            <a:r>
              <a:rPr lang="en-US" altLang="zh-CN" dirty="0" smtClean="0">
                <a:ea typeface="楷体" panose="02010609060101010101" pitchFamily="49" charset="-122"/>
                <a:sym typeface="Calibri" panose="020F0502020204030204" pitchFamily="34" charset="0"/>
              </a:rPr>
              <a:t>K-Means</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3664978" y="690938"/>
            <a:ext cx="5156624" cy="439881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3998520" y="1008000"/>
              <a:ext cx="2145600" cy="1918080"/>
            </p14:xfrm>
          </p:contentPart>
        </mc:Choice>
        <mc:Fallback xmlns="">
          <p:pic>
            <p:nvPicPr>
              <p:cNvPr id="5" name="墨迹 4"/>
              <p:cNvPicPr/>
              <p:nvPr/>
            </p:nvPicPr>
            <p:blipFill>
              <a:blip r:embed="rId4"/>
              <a:stretch>
                <a:fillRect/>
              </a:stretch>
            </p:blipFill>
            <p:spPr>
              <a:xfrm>
                <a:off x="3989880" y="998640"/>
                <a:ext cx="2162520" cy="1935000"/>
              </a:xfrm>
              <a:prstGeom prst="rect">
                <a:avLst/>
              </a:prstGeom>
            </p:spPr>
          </p:pic>
        </mc:Fallback>
      </mc:AlternateContent>
    </p:spTree>
    <p:extLst>
      <p:ext uri="{BB962C8B-B14F-4D97-AF65-F5344CB8AC3E}">
        <p14:creationId xmlns:p14="http://schemas.microsoft.com/office/powerpoint/2010/main" val="947130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p:nvPr/>
        </p:nvSpPr>
        <p:spPr>
          <a:xfrm>
            <a:off x="4024281" y="3738264"/>
            <a:ext cx="2735469"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14" name="矩形 13"/>
          <p:cNvSpPr/>
          <p:nvPr/>
        </p:nvSpPr>
        <p:spPr>
          <a:xfrm>
            <a:off x="4777807" y="3856696"/>
            <a:ext cx="1719510" cy="323165"/>
          </a:xfrm>
          <a:prstGeom prst="rect">
            <a:avLst/>
          </a:prstGeom>
          <a:solidFill>
            <a:srgbClr val="44546A"/>
          </a:solidFill>
          <a:ln w="25400" cap="sq">
            <a:noFill/>
            <a:prstDash val="dash"/>
            <a:bevel/>
          </a:ln>
        </p:spPr>
        <p:txBody>
          <a:bodyPr wrap="none">
            <a:spAutoFit/>
          </a:bodyPr>
          <a:lstStyle/>
          <a:p>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算法的</a:t>
            </a:r>
            <a:r>
              <a:rPr lang="en-US" altLang="zh-CN"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Python</a:t>
            </a:r>
            <a:r>
              <a:rPr lang="zh-CN" altLang="en-US" sz="1500" b="1" dirty="0">
                <a:solidFill>
                  <a:schemeClr val="bg1">
                    <a:lumMod val="95000"/>
                  </a:schemeClr>
                </a:solidFill>
                <a:latin typeface="Calibri" panose="020F0502020204030204" pitchFamily="34" charset="0"/>
                <a:ea typeface="楷体" panose="02010609060101010101" pitchFamily="49" charset="-122"/>
                <a:sym typeface="Calibri" panose="020F0502020204030204" pitchFamily="34" charset="0"/>
              </a:rPr>
              <a:t>实现</a:t>
            </a:r>
          </a:p>
        </p:txBody>
      </p:sp>
      <p:sp>
        <p:nvSpPr>
          <p:cNvPr id="2" name="文本框 8"/>
          <p:cNvSpPr txBox="1"/>
          <p:nvPr/>
        </p:nvSpPr>
        <p:spPr>
          <a:xfrm>
            <a:off x="3120928" y="2226256"/>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1</a:t>
            </a:r>
            <a:r>
              <a:rPr lang="en-US" altLang="zh-CN" sz="2000" b="1" dirty="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3" name="Freeform 125"/>
          <p:cNvSpPr>
            <a:spLocks noEditPoints="1"/>
          </p:cNvSpPr>
          <p:nvPr/>
        </p:nvSpPr>
        <p:spPr bwMode="auto">
          <a:xfrm rot="5400000">
            <a:off x="2813790" y="2327084"/>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4" name="Freeform 125"/>
          <p:cNvSpPr>
            <a:spLocks noEditPoints="1"/>
          </p:cNvSpPr>
          <p:nvPr/>
        </p:nvSpPr>
        <p:spPr bwMode="auto">
          <a:xfrm rot="5400000">
            <a:off x="2813789" y="3111127"/>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5" name="Freeform 125"/>
          <p:cNvSpPr>
            <a:spLocks noEditPoints="1"/>
          </p:cNvSpPr>
          <p:nvPr/>
        </p:nvSpPr>
        <p:spPr bwMode="auto">
          <a:xfrm rot="5400000">
            <a:off x="2813788" y="467760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6" name="文本框 23"/>
          <p:cNvSpPr txBox="1"/>
          <p:nvPr/>
        </p:nvSpPr>
        <p:spPr>
          <a:xfrm>
            <a:off x="3120927" y="458967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4</a:t>
            </a:r>
            <a:r>
              <a:rPr lang="en-US" altLang="zh-CN" sz="1750" b="1" dirty="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7" name="文本框 24"/>
          <p:cNvSpPr txBox="1"/>
          <p:nvPr/>
        </p:nvSpPr>
        <p:spPr>
          <a:xfrm>
            <a:off x="3111856" y="3811338"/>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3 </a:t>
            </a:r>
            <a:endParaRPr lang="zh-CN" altLang="en-US"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endParaRPr>
          </a:p>
        </p:txBody>
      </p:sp>
      <p:sp>
        <p:nvSpPr>
          <p:cNvPr id="8" name="文本框 25"/>
          <p:cNvSpPr txBox="1"/>
          <p:nvPr/>
        </p:nvSpPr>
        <p:spPr>
          <a:xfrm>
            <a:off x="3120927" y="3023873"/>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2</a:t>
            </a:r>
            <a:r>
              <a:rPr lang="en-US" altLang="zh-CN" sz="2000" b="1" dirty="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200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9" name="Freeform 125"/>
          <p:cNvSpPr>
            <a:spLocks noEditPoints="1"/>
          </p:cNvSpPr>
          <p:nvPr/>
        </p:nvSpPr>
        <p:spPr bwMode="auto">
          <a:xfrm rot="5400000">
            <a:off x="2813789" y="3901688"/>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10" name="矩形 3"/>
          <p:cNvSpPr/>
          <p:nvPr/>
        </p:nvSpPr>
        <p:spPr>
          <a:xfrm>
            <a:off x="4020677" y="2157813"/>
            <a:ext cx="4259723" cy="5040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11" name="矩形 10"/>
          <p:cNvSpPr/>
          <p:nvPr/>
        </p:nvSpPr>
        <p:spPr>
          <a:xfrm>
            <a:off x="4751370" y="3062271"/>
            <a:ext cx="3300430" cy="323165"/>
          </a:xfrm>
          <a:prstGeom prst="rect">
            <a:avLst/>
          </a:prstGeom>
          <a:ln w="25400" cap="sq">
            <a:noFill/>
            <a:prstDash val="dash"/>
            <a:bevel/>
          </a:ln>
        </p:spPr>
        <p:txBody>
          <a:bodyPr wrap="squar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非</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2" name="矩形 3"/>
          <p:cNvSpPr/>
          <p:nvPr/>
        </p:nvSpPr>
        <p:spPr>
          <a:xfrm>
            <a:off x="4024281" y="2947862"/>
            <a:ext cx="4256119"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nvGrpSpPr>
          <p:cNvPr id="16" name="组合 15"/>
          <p:cNvGrpSpPr/>
          <p:nvPr/>
        </p:nvGrpSpPr>
        <p:grpSpPr>
          <a:xfrm>
            <a:off x="4024281" y="4519244"/>
            <a:ext cx="2772929" cy="503068"/>
            <a:chOff x="5219648" y="5356530"/>
            <a:chExt cx="4436686" cy="804908"/>
          </a:xfrm>
        </p:grpSpPr>
        <p:sp>
          <p:nvSpPr>
            <p:cNvPr id="17" name="矩形 16"/>
            <p:cNvSpPr/>
            <p:nvPr/>
          </p:nvSpPr>
          <p:spPr>
            <a:xfrm>
              <a:off x="6421249" y="5519442"/>
              <a:ext cx="2757678" cy="517063"/>
            </a:xfrm>
            <a:prstGeom prst="rect">
              <a:avLst/>
            </a:prstGeom>
            <a:ln w="25400" cap="sq">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机器学习量化实战</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grpSp>
      <p:sp>
        <p:nvSpPr>
          <p:cNvPr id="19" name="矩形 18"/>
          <p:cNvSpPr/>
          <p:nvPr/>
        </p:nvSpPr>
        <p:spPr>
          <a:xfrm>
            <a:off x="4796060" y="2276559"/>
            <a:ext cx="2073003" cy="323165"/>
          </a:xfrm>
          <a:prstGeom prst="rect">
            <a:avLst/>
          </a:prstGeom>
          <a:ln w="25400" cap="sq" cmpd="thickThin">
            <a:noFill/>
            <a:prstDash val="dash"/>
            <a:bevel/>
          </a:ln>
        </p:spPr>
        <p:txBody>
          <a:bodyPr wrap="none">
            <a:spAutoFit/>
          </a:bodyPr>
          <a:lstStyle/>
          <a:p>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算法介绍</a:t>
            </a:r>
            <a:r>
              <a:rPr lang="en-US" altLang="zh-CN"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a:t>
            </a:r>
            <a:r>
              <a:rPr lang="zh-CN" altLang="en-US" sz="1500" dirty="0" smtClean="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监督学习</a:t>
            </a:r>
            <a:endPar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endParaRPr>
          </a:p>
        </p:txBody>
      </p:sp>
      <p:sp>
        <p:nvSpPr>
          <p:cNvPr id="20" name="Freeform 125"/>
          <p:cNvSpPr>
            <a:spLocks noEditPoints="1"/>
          </p:cNvSpPr>
          <p:nvPr/>
        </p:nvSpPr>
        <p:spPr bwMode="auto">
          <a:xfrm rot="5400000">
            <a:off x="2821152" y="1543699"/>
            <a:ext cx="201414" cy="183643"/>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7150" tIns="28575" rIns="57150" bIns="28575" numCol="1" anchor="t" anchorCtr="0" compatLnSpc="1">
            <a:prstTxWarp prst="textNoShape">
              <a:avLst/>
            </a:prstTxWarp>
          </a:bodyPr>
          <a:lstStyle/>
          <a:p>
            <a:endParaRPr lang="zh-CN" altLang="en-US" sz="1125">
              <a:solidFill>
                <a:srgbClr val="000000"/>
              </a:solidFill>
              <a:latin typeface="Calibri" panose="020F0502020204030204" pitchFamily="34" charset="0"/>
              <a:ea typeface="楷体" panose="02010609060101010101" pitchFamily="49" charset="-122"/>
              <a:sym typeface="Calibri" panose="020F0502020204030204" pitchFamily="34" charset="0"/>
            </a:endParaRPr>
          </a:p>
        </p:txBody>
      </p:sp>
      <p:sp>
        <p:nvSpPr>
          <p:cNvPr id="21" name="文本框 23"/>
          <p:cNvSpPr txBox="1"/>
          <p:nvPr/>
        </p:nvSpPr>
        <p:spPr>
          <a:xfrm>
            <a:off x="3128291" y="1455769"/>
            <a:ext cx="1285874" cy="400110"/>
          </a:xfrm>
          <a:prstGeom prst="rect">
            <a:avLst/>
          </a:prstGeom>
          <a:noFill/>
        </p:spPr>
        <p:txBody>
          <a:bodyPr wrap="square" rtlCol="0">
            <a:spAutoFit/>
          </a:bodyPr>
          <a:lstStyle/>
          <a:p>
            <a:r>
              <a:rPr lang="en-US" altLang="zh-CN" sz="2000" b="1" dirty="0">
                <a:solidFill>
                  <a:srgbClr val="FFFFFF"/>
                </a:solidFill>
                <a:latin typeface="Calibri" panose="020F0502020204030204" pitchFamily="34" charset="0"/>
                <a:ea typeface="楷体" panose="02010609060101010101" pitchFamily="49" charset="-122"/>
                <a:cs typeface="Calibri" panose="020F0502020204030204" pitchFamily="34" charset="0"/>
                <a:sym typeface="Calibri" panose="020F0502020204030204" pitchFamily="34" charset="0"/>
              </a:rPr>
              <a:t>PART 4</a:t>
            </a:r>
            <a:r>
              <a:rPr lang="en-US" altLang="zh-CN" sz="1750" b="1" dirty="0">
                <a:solidFill>
                  <a:srgbClr val="FFFFFF"/>
                </a:solidFill>
                <a:latin typeface="Calibri" panose="020F0502020204030204" pitchFamily="34" charset="0"/>
                <a:ea typeface="楷体" panose="02010609060101010101" pitchFamily="49" charset="-122"/>
                <a:sym typeface="Calibri" panose="020F0502020204030204" pitchFamily="34" charset="0"/>
              </a:rPr>
              <a:t> </a:t>
            </a:r>
            <a:endParaRPr lang="zh-CN" altLang="en-US" sz="1750" b="1" dirty="0">
              <a:solidFill>
                <a:srgbClr val="FFFFFF"/>
              </a:solidFill>
              <a:latin typeface="Calibri" panose="020F0502020204030204" pitchFamily="34" charset="0"/>
              <a:ea typeface="楷体" panose="02010609060101010101" pitchFamily="49" charset="-122"/>
              <a:sym typeface="Calibri" panose="020F0502020204030204" pitchFamily="34" charset="0"/>
            </a:endParaRPr>
          </a:p>
        </p:txBody>
      </p:sp>
      <p:sp>
        <p:nvSpPr>
          <p:cNvPr id="25" name="矩形 3"/>
          <p:cNvSpPr/>
          <p:nvPr/>
        </p:nvSpPr>
        <p:spPr>
          <a:xfrm>
            <a:off x="4035486" y="1367921"/>
            <a:ext cx="2979397" cy="50306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71477" fontAlgn="base">
              <a:spcBef>
                <a:spcPct val="0"/>
              </a:spcBef>
              <a:spcAft>
                <a:spcPct val="0"/>
              </a:spcAft>
              <a:defRPr/>
            </a:pPr>
            <a:endParaRPr lang="zh-CN" altLang="en-US" sz="1125" kern="0">
              <a:solidFill>
                <a:prstClr val="white"/>
              </a:solidFill>
              <a:latin typeface="Calibri" panose="020F0502020204030204" pitchFamily="34" charset="0"/>
              <a:ea typeface="楷体" panose="02010609060101010101" pitchFamily="49" charset="-122"/>
              <a:sym typeface="Calibri" panose="020F0502020204030204" pitchFamily="34" charset="0"/>
            </a:endParaRPr>
          </a:p>
        </p:txBody>
      </p:sp>
      <p:sp>
        <p:nvSpPr>
          <p:cNvPr id="26" name="矩形 25"/>
          <p:cNvSpPr/>
          <p:nvPr/>
        </p:nvSpPr>
        <p:spPr>
          <a:xfrm>
            <a:off x="4782646" y="1487156"/>
            <a:ext cx="1338828" cy="323165"/>
          </a:xfrm>
          <a:prstGeom prst="rect">
            <a:avLst/>
          </a:prstGeom>
          <a:noFill/>
          <a:ln w="25400" cap="sq">
            <a:noFill/>
            <a:prstDash val="dash"/>
            <a:bevel/>
          </a:ln>
        </p:spPr>
        <p:txBody>
          <a:bodyPr wrap="none">
            <a:spAutoFit/>
          </a:bodyPr>
          <a:lstStyle/>
          <a:p>
            <a:r>
              <a:rPr lang="zh-CN" altLang="en-US" sz="1500" dirty="0">
                <a:solidFill>
                  <a:schemeClr val="bg1">
                    <a:lumMod val="50000"/>
                  </a:schemeClr>
                </a:solidFill>
                <a:latin typeface="Calibri" panose="020F0502020204030204" pitchFamily="34" charset="0"/>
                <a:ea typeface="楷体" panose="02010609060101010101" pitchFamily="49" charset="-122"/>
                <a:sym typeface="Calibri" panose="020F0502020204030204" pitchFamily="34" charset="0"/>
              </a:rPr>
              <a:t>机器学习概述</a:t>
            </a:r>
          </a:p>
        </p:txBody>
      </p:sp>
      <mc:AlternateContent xmlns:mc="http://schemas.openxmlformats.org/markup-compatibility/2006" xmlns:p14="http://schemas.microsoft.com/office/powerpoint/2010/main">
        <mc:Choice Requires="p14">
          <p:contentPart p14:bwMode="auto" r:id="rId2">
            <p14:nvContentPartPr>
              <p14:cNvPr id="13" name="墨迹 12"/>
              <p14:cNvContentPartPr/>
              <p14:nvPr/>
            </p14:nvContentPartPr>
            <p14:xfrm>
              <a:off x="4495680" y="1818360"/>
              <a:ext cx="2751480" cy="1591200"/>
            </p14:xfrm>
          </p:contentPart>
        </mc:Choice>
        <mc:Fallback xmlns="">
          <p:pic>
            <p:nvPicPr>
              <p:cNvPr id="13" name="墨迹 12"/>
              <p:cNvPicPr/>
              <p:nvPr/>
            </p:nvPicPr>
            <p:blipFill>
              <a:blip r:embed="rId3"/>
              <a:stretch>
                <a:fillRect/>
              </a:stretch>
            </p:blipFill>
            <p:spPr>
              <a:xfrm>
                <a:off x="4487400" y="1809360"/>
                <a:ext cx="2766600" cy="1607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墨迹 21"/>
              <p14:cNvContentPartPr/>
              <p14:nvPr/>
            </p14:nvContentPartPr>
            <p14:xfrm>
              <a:off x="554400" y="2689920"/>
              <a:ext cx="8251920" cy="1760040"/>
            </p14:xfrm>
          </p:contentPart>
        </mc:Choice>
        <mc:Fallback>
          <p:pic>
            <p:nvPicPr>
              <p:cNvPr id="22" name="墨迹 21"/>
              <p:cNvPicPr/>
              <p:nvPr/>
            </p:nvPicPr>
            <p:blipFill>
              <a:blip r:embed="rId5"/>
              <a:stretch>
                <a:fillRect/>
              </a:stretch>
            </p:blipFill>
            <p:spPr>
              <a:xfrm>
                <a:off x="545400" y="2683080"/>
                <a:ext cx="8269200" cy="1775160"/>
              </a:xfrm>
              <a:prstGeom prst="rect">
                <a:avLst/>
              </a:prstGeom>
            </p:spPr>
          </p:pic>
        </mc:Fallback>
      </mc:AlternateContent>
    </p:spTree>
    <p:extLst>
      <p:ext uri="{BB962C8B-B14F-4D97-AF65-F5344CB8AC3E}">
        <p14:creationId xmlns:p14="http://schemas.microsoft.com/office/powerpoint/2010/main" val="4595653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err="1">
                <a:ea typeface="楷体" panose="02010609060101010101" pitchFamily="49" charset="-122"/>
                <a:sym typeface="Calibri" panose="020F0502020204030204" pitchFamily="34" charset="0"/>
              </a:rPr>
              <a:t>scikit</a:t>
            </a:r>
            <a:r>
              <a:rPr lang="en-US" altLang="zh-CN" dirty="0">
                <a:ea typeface="楷体" panose="02010609060101010101" pitchFamily="49" charset="-122"/>
                <a:sym typeface="Calibri" panose="020F0502020204030204" pitchFamily="34" charset="0"/>
              </a:rPr>
              <a:t>-learn </a:t>
            </a:r>
            <a:endParaRPr lang="zh-CN" altLang="en-US" b="0" dirty="0">
              <a:ea typeface="楷体" panose="02010609060101010101" pitchFamily="49" charset="-122"/>
              <a:sym typeface="Calibri" panose="020F0502020204030204" pitchFamily="34" charset="0"/>
            </a:endParaRPr>
          </a:p>
          <a:p>
            <a:pPr lvl="1">
              <a:lnSpc>
                <a:spcPct val="150000"/>
              </a:lnSpc>
            </a:pPr>
            <a:r>
              <a:rPr lang="zh-CN" altLang="en-US" b="0" dirty="0" smtClean="0">
                <a:ea typeface="楷体" panose="02010609060101010101" pitchFamily="49" charset="-122"/>
                <a:sym typeface="Calibri" panose="020F0502020204030204" pitchFamily="34" charset="0"/>
              </a:rPr>
              <a:t>在</a:t>
            </a:r>
            <a:r>
              <a:rPr lang="zh-CN" altLang="en-US" b="0" dirty="0">
                <a:ea typeface="楷体" panose="02010609060101010101" pitchFamily="49" charset="-122"/>
                <a:sym typeface="Calibri" panose="020F0502020204030204" pitchFamily="34" charset="0"/>
              </a:rPr>
              <a:t>训练集上训练模型</a:t>
            </a:r>
          </a:p>
          <a:p>
            <a:pPr lvl="2">
              <a:lnSpc>
                <a:spcPct val="150000"/>
              </a:lnSpc>
            </a:pPr>
            <a:r>
              <a:rPr lang="en-US" altLang="zh-CN" b="0" dirty="0" smtClean="0">
                <a:ea typeface="楷体" panose="02010609060101010101" pitchFamily="49" charset="-122"/>
                <a:sym typeface="Calibri" panose="020F0502020204030204" pitchFamily="34" charset="0"/>
              </a:rPr>
              <a:t>.</a:t>
            </a:r>
            <a:r>
              <a:rPr lang="en-US" altLang="zh-CN" b="0" dirty="0">
                <a:ea typeface="楷体" panose="02010609060101010101" pitchFamily="49" charset="-122"/>
                <a:sym typeface="Calibri" panose="020F0502020204030204" pitchFamily="34" charset="0"/>
              </a:rPr>
              <a:t>fit() </a:t>
            </a:r>
            <a:r>
              <a:rPr lang="zh-CN" altLang="en-US" b="0" dirty="0">
                <a:ea typeface="楷体" panose="02010609060101010101" pitchFamily="49" charset="-122"/>
                <a:sym typeface="Calibri" panose="020F0502020204030204" pitchFamily="34" charset="0"/>
              </a:rPr>
              <a:t>训练模型</a:t>
            </a:r>
          </a:p>
          <a:p>
            <a:pPr lvl="1">
              <a:lnSpc>
                <a:spcPct val="150000"/>
              </a:lnSpc>
            </a:pPr>
            <a:r>
              <a:rPr lang="zh-CN" altLang="en-US" b="0" dirty="0" smtClean="0">
                <a:ea typeface="楷体" panose="02010609060101010101" pitchFamily="49" charset="-122"/>
                <a:sym typeface="Calibri" panose="020F0502020204030204" pitchFamily="34" charset="0"/>
              </a:rPr>
              <a:t>在</a:t>
            </a:r>
            <a:r>
              <a:rPr lang="zh-CN" altLang="en-US" b="0" dirty="0">
                <a:ea typeface="楷体" panose="02010609060101010101" pitchFamily="49" charset="-122"/>
                <a:sym typeface="Calibri" panose="020F0502020204030204" pitchFamily="34" charset="0"/>
              </a:rPr>
              <a:t>测试集上测试模型</a:t>
            </a:r>
          </a:p>
          <a:p>
            <a:pPr lvl="2">
              <a:lnSpc>
                <a:spcPct val="150000"/>
              </a:lnSpc>
            </a:pPr>
            <a:r>
              <a:rPr lang="en-US" altLang="zh-CN" b="0" dirty="0" smtClean="0">
                <a:ea typeface="楷体" panose="02010609060101010101" pitchFamily="49" charset="-122"/>
                <a:sym typeface="Calibri" panose="020F0502020204030204" pitchFamily="34" charset="0"/>
              </a:rPr>
              <a:t>.</a:t>
            </a:r>
            <a:r>
              <a:rPr lang="en-US" altLang="zh-CN" b="0" dirty="0">
                <a:ea typeface="楷体" panose="02010609060101010101" pitchFamily="49" charset="-122"/>
                <a:sym typeface="Calibri" panose="020F0502020204030204" pitchFamily="34" charset="0"/>
              </a:rPr>
              <a:t>predict() </a:t>
            </a:r>
            <a:r>
              <a:rPr lang="zh-CN" altLang="en-US" b="0" dirty="0">
                <a:ea typeface="楷体" panose="02010609060101010101" pitchFamily="49" charset="-122"/>
                <a:sym typeface="Calibri" panose="020F0502020204030204" pitchFamily="34" charset="0"/>
              </a:rPr>
              <a:t>进行预测</a:t>
            </a:r>
          </a:p>
          <a:p>
            <a:pPr lvl="1">
              <a:lnSpc>
                <a:spcPct val="150000"/>
              </a:lnSpc>
            </a:pPr>
            <a:r>
              <a:rPr lang="zh-CN" altLang="en-US" b="0" dirty="0" smtClean="0">
                <a:ea typeface="楷体" panose="02010609060101010101" pitchFamily="49" charset="-122"/>
                <a:sym typeface="Calibri" panose="020F0502020204030204" pitchFamily="34" charset="0"/>
              </a:rPr>
              <a:t>保存</a:t>
            </a:r>
            <a:r>
              <a:rPr lang="zh-CN" altLang="en-US" b="0" dirty="0">
                <a:ea typeface="楷体" panose="02010609060101010101" pitchFamily="49" charset="-122"/>
                <a:sym typeface="Calibri" panose="020F0502020204030204" pitchFamily="34" charset="0"/>
              </a:rPr>
              <a:t>模型</a:t>
            </a:r>
          </a:p>
          <a:p>
            <a:pPr lvl="2">
              <a:lnSpc>
                <a:spcPct val="150000"/>
              </a:lnSpc>
            </a:pPr>
            <a:r>
              <a:rPr lang="en-US" altLang="zh-CN" b="0" dirty="0" err="1" smtClean="0">
                <a:ea typeface="楷体" panose="02010609060101010101" pitchFamily="49" charset="-122"/>
                <a:sym typeface="Calibri" panose="020F0502020204030204" pitchFamily="34" charset="0"/>
              </a:rPr>
              <a:t>pickle.dumps</a:t>
            </a:r>
            <a:r>
              <a:rPr lang="en-US" altLang="zh-CN" b="0" dirty="0">
                <a:ea typeface="楷体" panose="02010609060101010101" pitchFamily="49" charset="-122"/>
                <a:sym typeface="Calibri" panose="020F0502020204030204" pitchFamily="34" charset="0"/>
              </a:rPr>
              <a:t>()</a:t>
            </a:r>
          </a:p>
          <a:p>
            <a:pPr>
              <a:lnSpc>
                <a:spcPct val="150000"/>
              </a:lnSpc>
            </a:pPr>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solidFill>
                  <a:schemeClr val="bg1">
                    <a:lumMod val="95000"/>
                  </a:schemeClr>
                </a:solidFill>
                <a:ea typeface="楷体" panose="02010609060101010101" pitchFamily="49" charset="-122"/>
                <a:sym typeface="Calibri" panose="020F0502020204030204" pitchFamily="34" charset="0"/>
              </a:rPr>
              <a:t>算法的</a:t>
            </a:r>
            <a:r>
              <a:rPr lang="en-US" altLang="zh-CN" dirty="0">
                <a:solidFill>
                  <a:schemeClr val="bg1">
                    <a:lumMod val="95000"/>
                  </a:schemeClr>
                </a:solidFill>
                <a:ea typeface="楷体" panose="02010609060101010101" pitchFamily="49" charset="-122"/>
                <a:sym typeface="Calibri" panose="020F0502020204030204" pitchFamily="34" charset="0"/>
              </a:rPr>
              <a:t>Python</a:t>
            </a:r>
            <a:r>
              <a:rPr lang="zh-CN" altLang="en-US" dirty="0" smtClean="0">
                <a:solidFill>
                  <a:schemeClr val="bg1">
                    <a:lumMod val="95000"/>
                  </a:schemeClr>
                </a:solidFill>
                <a:ea typeface="楷体" panose="02010609060101010101" pitchFamily="49" charset="-122"/>
                <a:sym typeface="Calibri" panose="020F0502020204030204" pitchFamily="34" charset="0"/>
              </a:rPr>
              <a:t>实现</a:t>
            </a:r>
            <a:endParaRPr lang="zh-CN" altLang="en-US" dirty="0">
              <a:solidFill>
                <a:schemeClr val="bg1">
                  <a:lumMod val="95000"/>
                </a:schemeClr>
              </a:solidFill>
              <a:ea typeface="楷体" panose="02010609060101010101" pitchFamily="49" charset="-122"/>
              <a:sym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685800" y="124560"/>
              <a:ext cx="4663800" cy="4286520"/>
            </p14:xfrm>
          </p:contentPart>
        </mc:Choice>
        <mc:Fallback>
          <p:pic>
            <p:nvPicPr>
              <p:cNvPr id="4" name="墨迹 3"/>
              <p:cNvPicPr/>
              <p:nvPr/>
            </p:nvPicPr>
            <p:blipFill>
              <a:blip r:embed="rId3"/>
              <a:stretch>
                <a:fillRect/>
              </a:stretch>
            </p:blipFill>
            <p:spPr>
              <a:xfrm>
                <a:off x="679680" y="117360"/>
                <a:ext cx="4673520" cy="4301280"/>
              </a:xfrm>
              <a:prstGeom prst="rect">
                <a:avLst/>
              </a:prstGeom>
            </p:spPr>
          </p:pic>
        </mc:Fallback>
      </mc:AlternateContent>
    </p:spTree>
    <p:extLst>
      <p:ext uri="{BB962C8B-B14F-4D97-AF65-F5344CB8AC3E}">
        <p14:creationId xmlns:p14="http://schemas.microsoft.com/office/powerpoint/2010/main" val="6249245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准备数据集</a:t>
            </a:r>
            <a:endParaRPr lang="zh-CN" altLang="en-US" b="0" dirty="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特征</a:t>
            </a:r>
            <a:r>
              <a:rPr lang="zh-CN" altLang="en-US" b="0" dirty="0">
                <a:ea typeface="楷体" panose="02010609060101010101" pitchFamily="49" charset="-122"/>
                <a:sym typeface="Calibri" panose="020F0502020204030204" pitchFamily="34" charset="0"/>
              </a:rPr>
              <a:t>工程</a:t>
            </a:r>
          </a:p>
          <a:p>
            <a:pPr lvl="2"/>
            <a:r>
              <a:rPr lang="zh-CN" altLang="en-US" b="0" dirty="0" smtClean="0">
                <a:ea typeface="楷体" panose="02010609060101010101" pitchFamily="49" charset="-122"/>
                <a:sym typeface="Calibri" panose="020F0502020204030204" pitchFamily="34" charset="0"/>
              </a:rPr>
              <a:t>特征</a:t>
            </a:r>
            <a:r>
              <a:rPr lang="zh-CN" altLang="en-US" b="0" dirty="0">
                <a:ea typeface="楷体" panose="02010609060101010101" pitchFamily="49" charset="-122"/>
                <a:sym typeface="Calibri" panose="020F0502020204030204" pitchFamily="34" charset="0"/>
              </a:rPr>
              <a:t>提取</a:t>
            </a:r>
          </a:p>
          <a:p>
            <a:pPr lvl="2">
              <a:lnSpc>
                <a:spcPct val="150000"/>
              </a:lnSpc>
            </a:pPr>
            <a:r>
              <a:rPr lang="zh-CN" altLang="en-US" dirty="0" smtClean="0">
                <a:ea typeface="楷体" panose="02010609060101010101" pitchFamily="49" charset="-122"/>
                <a:sym typeface="Calibri" panose="020F0502020204030204" pitchFamily="34" charset="0"/>
              </a:rPr>
              <a:t>特征</a:t>
            </a:r>
            <a:r>
              <a:rPr lang="zh-CN" altLang="en-US" dirty="0">
                <a:ea typeface="楷体" panose="02010609060101010101" pitchFamily="49" charset="-122"/>
                <a:sym typeface="Calibri" panose="020F0502020204030204" pitchFamily="34" charset="0"/>
              </a:rPr>
              <a:t>归一化</a:t>
            </a:r>
            <a:r>
              <a:rPr lang="en-US" altLang="zh-CN" dirty="0">
                <a:ea typeface="楷体" panose="02010609060101010101" pitchFamily="49" charset="-122"/>
                <a:sym typeface="Calibri" panose="020F0502020204030204" pitchFamily="34" charset="0"/>
              </a:rPr>
              <a:t>(normalization)</a:t>
            </a:r>
          </a:p>
          <a:p>
            <a:pPr lvl="2">
              <a:lnSpc>
                <a:spcPct val="150000"/>
              </a:lnSpc>
            </a:pPr>
            <a:r>
              <a:rPr lang="zh-CN" altLang="en-US" dirty="0" smtClean="0">
                <a:ea typeface="楷体" panose="02010609060101010101" pitchFamily="49" charset="-122"/>
                <a:sym typeface="Calibri" panose="020F0502020204030204" pitchFamily="34" charset="0"/>
              </a:rPr>
              <a:t>特征标准化：</a:t>
            </a:r>
            <a:r>
              <a:rPr lang="en-US" altLang="zh-CN" dirty="0" err="1" smtClean="0">
                <a:ea typeface="楷体" panose="02010609060101010101" pitchFamily="49" charset="-122"/>
                <a:sym typeface="Calibri" panose="020F0502020204030204" pitchFamily="34" charset="0"/>
              </a:rPr>
              <a:t>preprocessing.scale</a:t>
            </a:r>
            <a:r>
              <a:rPr lang="en-US" altLang="zh-CN" dirty="0">
                <a:ea typeface="楷体" panose="02010609060101010101" pitchFamily="49" charset="-122"/>
                <a:sym typeface="Calibri" panose="020F0502020204030204" pitchFamily="34" charset="0"/>
              </a:rPr>
              <a:t>()</a:t>
            </a:r>
          </a:p>
          <a:p>
            <a:pPr lvl="2"/>
            <a:endParaRPr lang="en-US" altLang="zh-CN" b="0" dirty="0">
              <a:ea typeface="楷体" panose="02010609060101010101" pitchFamily="49" charset="-122"/>
              <a:sym typeface="Calibri" panose="020F0502020204030204" pitchFamily="34" charset="0"/>
            </a:endParaRPr>
          </a:p>
          <a:p>
            <a:pPr lvl="1"/>
            <a:r>
              <a:rPr lang="en-US" altLang="zh-CN" b="0" dirty="0" err="1" smtClean="0">
                <a:ea typeface="楷体" panose="02010609060101010101" pitchFamily="49" charset="-122"/>
                <a:sym typeface="Calibri" panose="020F0502020204030204" pitchFamily="34" charset="0"/>
              </a:rPr>
              <a:t>train_test_split</a:t>
            </a:r>
            <a:r>
              <a:rPr lang="en-US" altLang="zh-CN" b="0" dirty="0">
                <a:ea typeface="楷体" panose="02010609060101010101" pitchFamily="49" charset="-122"/>
                <a:sym typeface="Calibri" panose="020F0502020204030204" pitchFamily="34" charset="0"/>
              </a:rPr>
              <a:t>() </a:t>
            </a:r>
            <a:r>
              <a:rPr lang="zh-CN" altLang="en-US" b="0" dirty="0" smtClean="0">
                <a:ea typeface="楷体" panose="02010609060101010101" pitchFamily="49" charset="-122"/>
                <a:sym typeface="Calibri" panose="020F0502020204030204" pitchFamily="34" charset="0"/>
              </a:rPr>
              <a:t>辅助随机分割</a:t>
            </a:r>
            <a:r>
              <a:rPr lang="zh-CN" altLang="en-US" b="0" dirty="0">
                <a:ea typeface="楷体" panose="02010609060101010101" pitchFamily="49" charset="-122"/>
                <a:sym typeface="Calibri" panose="020F0502020204030204" pitchFamily="34" charset="0"/>
              </a:rPr>
              <a:t>训练集、测试集</a:t>
            </a:r>
          </a:p>
          <a:p>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solidFill>
                  <a:schemeClr val="bg1">
                    <a:lumMod val="95000"/>
                  </a:schemeClr>
                </a:solidFill>
                <a:ea typeface="楷体" panose="02010609060101010101" pitchFamily="49" charset="-122"/>
                <a:sym typeface="Calibri" panose="020F0502020204030204" pitchFamily="34" charset="0"/>
              </a:rPr>
              <a:t>算法的</a:t>
            </a:r>
            <a:r>
              <a:rPr lang="en-US" altLang="zh-CN" dirty="0">
                <a:solidFill>
                  <a:schemeClr val="bg1">
                    <a:lumMod val="95000"/>
                  </a:schemeClr>
                </a:solidFill>
                <a:ea typeface="楷体" panose="02010609060101010101" pitchFamily="49" charset="-122"/>
                <a:sym typeface="Calibri" panose="020F0502020204030204" pitchFamily="34" charset="0"/>
              </a:rPr>
              <a:t>Python</a:t>
            </a:r>
            <a:r>
              <a:rPr lang="zh-CN" altLang="en-US" dirty="0" smtClean="0">
                <a:solidFill>
                  <a:schemeClr val="bg1">
                    <a:lumMod val="95000"/>
                  </a:schemeClr>
                </a:solidFill>
                <a:ea typeface="楷体" panose="02010609060101010101" pitchFamily="49" charset="-122"/>
                <a:sym typeface="Calibri" panose="020F0502020204030204" pitchFamily="34" charset="0"/>
              </a:rPr>
              <a:t>实现</a:t>
            </a:r>
            <a:endParaRPr lang="zh-CN" altLang="en-US" dirty="0">
              <a:solidFill>
                <a:schemeClr val="bg1">
                  <a:lumMod val="95000"/>
                </a:schemeClr>
              </a:solidFill>
              <a:ea typeface="楷体" panose="02010609060101010101" pitchFamily="49" charset="-122"/>
              <a:sym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816120" y="1274040"/>
              <a:ext cx="6903360" cy="3981600"/>
            </p14:xfrm>
          </p:contentPart>
        </mc:Choice>
        <mc:Fallback>
          <p:pic>
            <p:nvPicPr>
              <p:cNvPr id="4" name="墨迹 3"/>
              <p:cNvPicPr/>
              <p:nvPr/>
            </p:nvPicPr>
            <p:blipFill>
              <a:blip r:embed="rId3"/>
              <a:stretch>
                <a:fillRect/>
              </a:stretch>
            </p:blipFill>
            <p:spPr>
              <a:xfrm>
                <a:off x="806760" y="1263960"/>
                <a:ext cx="6920280" cy="3998520"/>
              </a:xfrm>
              <a:prstGeom prst="rect">
                <a:avLst/>
              </a:prstGeom>
            </p:spPr>
          </p:pic>
        </mc:Fallback>
      </mc:AlternateContent>
    </p:spTree>
    <p:extLst>
      <p:ext uri="{BB962C8B-B14F-4D97-AF65-F5344CB8AC3E}">
        <p14:creationId xmlns:p14="http://schemas.microsoft.com/office/powerpoint/2010/main" val="14934335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楷体" panose="02010609060101010101" pitchFamily="49" charset="-122"/>
                <a:sym typeface="Calibri" panose="020F0502020204030204" pitchFamily="34" charset="0"/>
              </a:rPr>
              <a:t>训练模型</a:t>
            </a:r>
            <a:endParaRPr lang="zh-CN" altLang="en-US" b="0" dirty="0">
              <a:ea typeface="楷体" panose="02010609060101010101" pitchFamily="49" charset="-122"/>
              <a:sym typeface="Calibri" panose="020F0502020204030204" pitchFamily="34" charset="0"/>
            </a:endParaRPr>
          </a:p>
          <a:p>
            <a:pPr lvl="1"/>
            <a:r>
              <a:rPr lang="en-US" altLang="zh-CN" b="0" dirty="0" smtClean="0">
                <a:ea typeface="楷体" panose="02010609060101010101" pitchFamily="49" charset="-122"/>
                <a:sym typeface="Calibri" panose="020F0502020204030204" pitchFamily="34" charset="0"/>
              </a:rPr>
              <a:t>score</a:t>
            </a:r>
            <a:r>
              <a:rPr lang="en-US" altLang="zh-CN" b="0" dirty="0">
                <a:ea typeface="楷体" panose="02010609060101010101" pitchFamily="49" charset="-122"/>
                <a:sym typeface="Calibri" panose="020F0502020204030204" pitchFamily="34" charset="0"/>
              </a:rPr>
              <a:t>()</a:t>
            </a:r>
            <a:r>
              <a:rPr lang="zh-CN" altLang="en-US" b="0" dirty="0">
                <a:ea typeface="楷体" panose="02010609060101010101" pitchFamily="49" charset="-122"/>
                <a:sym typeface="Calibri" panose="020F0502020204030204" pitchFamily="34" charset="0"/>
              </a:rPr>
              <a:t>对</a:t>
            </a:r>
            <a:r>
              <a:rPr lang="en-US" altLang="zh-CN" b="0" dirty="0">
                <a:ea typeface="楷体" panose="02010609060101010101" pitchFamily="49" charset="-122"/>
                <a:sym typeface="Calibri" panose="020F0502020204030204" pitchFamily="34" charset="0"/>
              </a:rPr>
              <a:t>Estimator</a:t>
            </a:r>
            <a:r>
              <a:rPr lang="zh-CN" altLang="en-US" b="0" dirty="0">
                <a:ea typeface="楷体" panose="02010609060101010101" pitchFamily="49" charset="-122"/>
                <a:sym typeface="Calibri" panose="020F0502020204030204" pitchFamily="34" charset="0"/>
              </a:rPr>
              <a:t>进行评分</a:t>
            </a:r>
          </a:p>
          <a:p>
            <a:pPr lvl="2"/>
            <a:r>
              <a:rPr lang="zh-CN" altLang="en-US" b="0" dirty="0" smtClean="0">
                <a:ea typeface="楷体" panose="02010609060101010101" pitchFamily="49" charset="-122"/>
                <a:sym typeface="Calibri" panose="020F0502020204030204" pitchFamily="34" charset="0"/>
              </a:rPr>
              <a:t>回归</a:t>
            </a:r>
            <a:r>
              <a:rPr lang="zh-CN" altLang="en-US" b="0" dirty="0">
                <a:ea typeface="楷体" panose="02010609060101010101" pitchFamily="49" charset="-122"/>
                <a:sym typeface="Calibri" panose="020F0502020204030204" pitchFamily="34" charset="0"/>
              </a:rPr>
              <a:t>模型：使用“决定系数”评分（</a:t>
            </a:r>
            <a:r>
              <a:rPr lang="en-US" altLang="zh-CN" b="0" dirty="0">
                <a:ea typeface="楷体" panose="02010609060101010101" pitchFamily="49" charset="-122"/>
                <a:sym typeface="Calibri" panose="020F0502020204030204" pitchFamily="34" charset="0"/>
              </a:rPr>
              <a:t>Coefficient of Determination</a:t>
            </a:r>
            <a:r>
              <a:rPr lang="zh-CN" altLang="en-US" b="0" dirty="0">
                <a:ea typeface="楷体" panose="02010609060101010101" pitchFamily="49" charset="-122"/>
                <a:sym typeface="Calibri" panose="020F0502020204030204" pitchFamily="34" charset="0"/>
              </a:rPr>
              <a:t>）</a:t>
            </a:r>
          </a:p>
          <a:p>
            <a:pPr lvl="2"/>
            <a:r>
              <a:rPr lang="zh-CN" altLang="en-US" b="0" dirty="0" smtClean="0">
                <a:ea typeface="楷体" panose="02010609060101010101" pitchFamily="49" charset="-122"/>
                <a:sym typeface="Calibri" panose="020F0502020204030204" pitchFamily="34" charset="0"/>
              </a:rPr>
              <a:t>分类</a:t>
            </a:r>
            <a:r>
              <a:rPr lang="zh-CN" altLang="en-US" b="0" dirty="0">
                <a:ea typeface="楷体" panose="02010609060101010101" pitchFamily="49" charset="-122"/>
                <a:sym typeface="Calibri" panose="020F0502020204030204" pitchFamily="34" charset="0"/>
              </a:rPr>
              <a:t>模型：使用“准确率”评分（</a:t>
            </a:r>
            <a:r>
              <a:rPr lang="en-US" altLang="zh-CN" b="0" dirty="0">
                <a:ea typeface="楷体" panose="02010609060101010101" pitchFamily="49" charset="-122"/>
                <a:sym typeface="Calibri" panose="020F0502020204030204" pitchFamily="34" charset="0"/>
              </a:rPr>
              <a:t>accuracy</a:t>
            </a:r>
            <a:r>
              <a:rPr lang="zh-CN" altLang="en-US" b="0" dirty="0">
                <a:ea typeface="楷体" panose="02010609060101010101" pitchFamily="49" charset="-122"/>
                <a:sym typeface="Calibri" panose="020F0502020204030204" pitchFamily="34" charset="0"/>
              </a:rPr>
              <a:t>）</a:t>
            </a:r>
          </a:p>
          <a:p>
            <a:endParaRPr lang="en-US" altLang="zh-CN" dirty="0" smtClean="0">
              <a:ea typeface="楷体" panose="02010609060101010101" pitchFamily="49" charset="-122"/>
              <a:sym typeface="Calibri" panose="020F0502020204030204" pitchFamily="34" charset="0"/>
            </a:endParaRPr>
          </a:p>
          <a:p>
            <a:r>
              <a:rPr lang="zh-CN" altLang="en-US" dirty="0" smtClean="0">
                <a:ea typeface="楷体" panose="02010609060101010101" pitchFamily="49" charset="-122"/>
                <a:sym typeface="Calibri" panose="020F0502020204030204" pitchFamily="34" charset="0"/>
              </a:rPr>
              <a:t>测试</a:t>
            </a:r>
            <a:r>
              <a:rPr lang="zh-CN" altLang="en-US" dirty="0">
                <a:ea typeface="楷体" panose="02010609060101010101" pitchFamily="49" charset="-122"/>
                <a:sym typeface="Calibri" panose="020F0502020204030204" pitchFamily="34" charset="0"/>
              </a:rPr>
              <a:t>模型</a:t>
            </a:r>
            <a:endParaRPr lang="zh-CN" altLang="en-US" b="0" dirty="0">
              <a:ea typeface="楷体" panose="02010609060101010101" pitchFamily="49" charset="-122"/>
              <a:sym typeface="Calibri" panose="020F0502020204030204" pitchFamily="34" charset="0"/>
            </a:endParaRPr>
          </a:p>
          <a:p>
            <a:pPr lvl="1">
              <a:lnSpc>
                <a:spcPct val="150000"/>
              </a:lnSpc>
            </a:pPr>
            <a:r>
              <a:rPr lang="en-US" altLang="zh-CN" dirty="0" err="1">
                <a:ea typeface="楷体" panose="02010609060101010101" pitchFamily="49" charset="-122"/>
                <a:sym typeface="Calibri" panose="020F0502020204030204" pitchFamily="34" charset="0"/>
              </a:rPr>
              <a:t>model.predict</a:t>
            </a:r>
            <a:r>
              <a:rPr lang="en-US" altLang="zh-CN" dirty="0">
                <a:ea typeface="楷体" panose="02010609060101010101" pitchFamily="49" charset="-122"/>
                <a:sym typeface="Calibri" panose="020F0502020204030204" pitchFamily="34" charset="0"/>
              </a:rPr>
              <a:t>(</a:t>
            </a:r>
            <a:r>
              <a:rPr lang="en-US" altLang="zh-CN" dirty="0" err="1">
                <a:ea typeface="楷体" panose="02010609060101010101" pitchFamily="49" charset="-122"/>
                <a:sym typeface="Calibri" panose="020F0502020204030204" pitchFamily="34" charset="0"/>
              </a:rPr>
              <a:t>X_test</a:t>
            </a:r>
            <a:r>
              <a:rPr lang="en-US" altLang="zh-CN" dirty="0">
                <a:ea typeface="楷体" panose="02010609060101010101" pitchFamily="49" charset="-122"/>
                <a:sym typeface="Calibri" panose="020F0502020204030204" pitchFamily="34" charset="0"/>
              </a:rPr>
              <a:t>)</a:t>
            </a:r>
          </a:p>
          <a:p>
            <a:pPr lvl="2">
              <a:lnSpc>
                <a:spcPct val="150000"/>
              </a:lnSpc>
            </a:pPr>
            <a:r>
              <a:rPr lang="zh-CN" altLang="en-US" dirty="0">
                <a:ea typeface="楷体" panose="02010609060101010101" pitchFamily="49" charset="-122"/>
                <a:sym typeface="Calibri" panose="020F0502020204030204" pitchFamily="34" charset="0"/>
              </a:rPr>
              <a:t>返回测试样本的预测标签</a:t>
            </a:r>
          </a:p>
          <a:p>
            <a:pPr lvl="1">
              <a:lnSpc>
                <a:spcPct val="150000"/>
              </a:lnSpc>
            </a:pPr>
            <a:r>
              <a:rPr lang="en-US" altLang="zh-CN" dirty="0" err="1" smtClean="0">
                <a:ea typeface="楷体" panose="02010609060101010101" pitchFamily="49" charset="-122"/>
                <a:sym typeface="Calibri" panose="020F0502020204030204" pitchFamily="34" charset="0"/>
              </a:rPr>
              <a:t>model.score</a:t>
            </a:r>
            <a:r>
              <a:rPr lang="en-US" altLang="zh-CN" dirty="0" smtClean="0">
                <a:ea typeface="楷体" panose="02010609060101010101" pitchFamily="49" charset="-122"/>
                <a:sym typeface="Calibri" panose="020F0502020204030204" pitchFamily="34" charset="0"/>
              </a:rPr>
              <a:t>(predict, </a:t>
            </a:r>
            <a:r>
              <a:rPr lang="en-US" altLang="zh-CN" dirty="0" err="1" smtClean="0">
                <a:ea typeface="楷体" panose="02010609060101010101" pitchFamily="49" charset="-122"/>
                <a:sym typeface="Calibri" panose="020F0502020204030204" pitchFamily="34" charset="0"/>
              </a:rPr>
              <a:t>label_test</a:t>
            </a:r>
            <a:r>
              <a:rPr lang="en-US" altLang="zh-CN" dirty="0">
                <a:ea typeface="楷体" panose="02010609060101010101" pitchFamily="49" charset="-122"/>
                <a:sym typeface="Calibri" panose="020F0502020204030204" pitchFamily="34" charset="0"/>
              </a:rPr>
              <a:t>)</a:t>
            </a:r>
          </a:p>
          <a:p>
            <a:pPr lvl="2">
              <a:lnSpc>
                <a:spcPct val="150000"/>
              </a:lnSpc>
            </a:pPr>
            <a:r>
              <a:rPr lang="zh-CN" altLang="en-US" dirty="0">
                <a:ea typeface="楷体" panose="02010609060101010101" pitchFamily="49" charset="-122"/>
                <a:sym typeface="Calibri" panose="020F0502020204030204" pitchFamily="34" charset="0"/>
              </a:rPr>
              <a:t>根据预测值和真实值计算评分</a:t>
            </a:r>
          </a:p>
          <a:p>
            <a:pPr lvl="1"/>
            <a:endParaRPr lang="zh-CN" altLang="en-US" dirty="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solidFill>
                  <a:schemeClr val="bg1">
                    <a:lumMod val="95000"/>
                  </a:schemeClr>
                </a:solidFill>
                <a:ea typeface="楷体" panose="02010609060101010101" pitchFamily="49" charset="-122"/>
                <a:sym typeface="Calibri" panose="020F0502020204030204" pitchFamily="34" charset="0"/>
              </a:rPr>
              <a:t>算法的</a:t>
            </a:r>
            <a:r>
              <a:rPr lang="en-US" altLang="zh-CN" dirty="0">
                <a:solidFill>
                  <a:schemeClr val="bg1">
                    <a:lumMod val="95000"/>
                  </a:schemeClr>
                </a:solidFill>
                <a:ea typeface="楷体" panose="02010609060101010101" pitchFamily="49" charset="-122"/>
                <a:sym typeface="Calibri" panose="020F0502020204030204" pitchFamily="34" charset="0"/>
              </a:rPr>
              <a:t>Python</a:t>
            </a:r>
            <a:r>
              <a:rPr lang="zh-CN" altLang="en-US" dirty="0" smtClean="0">
                <a:solidFill>
                  <a:schemeClr val="bg1">
                    <a:lumMod val="95000"/>
                  </a:schemeClr>
                </a:solidFill>
                <a:ea typeface="楷体" panose="02010609060101010101" pitchFamily="49" charset="-122"/>
                <a:sym typeface="Calibri" panose="020F0502020204030204" pitchFamily="34" charset="0"/>
              </a:rPr>
              <a:t>实现</a:t>
            </a:r>
            <a:endParaRPr lang="zh-CN" altLang="en-US" dirty="0">
              <a:solidFill>
                <a:schemeClr val="bg1">
                  <a:lumMod val="95000"/>
                </a:schemeClr>
              </a:solidFill>
              <a:ea typeface="楷体" panose="02010609060101010101" pitchFamily="49" charset="-122"/>
              <a:sym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163880" y="1081080"/>
              <a:ext cx="7291800" cy="3200760"/>
            </p14:xfrm>
          </p:contentPart>
        </mc:Choice>
        <mc:Fallback>
          <p:pic>
            <p:nvPicPr>
              <p:cNvPr id="4" name="墨迹 3"/>
              <p:cNvPicPr/>
              <p:nvPr/>
            </p:nvPicPr>
            <p:blipFill>
              <a:blip r:embed="rId3"/>
              <a:stretch>
                <a:fillRect/>
              </a:stretch>
            </p:blipFill>
            <p:spPr>
              <a:xfrm>
                <a:off x="1158480" y="1071000"/>
                <a:ext cx="7308360" cy="3218040"/>
              </a:xfrm>
              <a:prstGeom prst="rect">
                <a:avLst/>
              </a:prstGeom>
            </p:spPr>
          </p:pic>
        </mc:Fallback>
      </mc:AlternateContent>
    </p:spTree>
    <p:extLst>
      <p:ext uri="{BB962C8B-B14F-4D97-AF65-F5344CB8AC3E}">
        <p14:creationId xmlns:p14="http://schemas.microsoft.com/office/powerpoint/2010/main" val="1023358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402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672370" y="161628"/>
            <a:ext cx="2675494" cy="468000"/>
          </a:xfrm>
        </p:spPr>
        <p:txBody>
          <a:bodyPr/>
          <a:lstStyle/>
          <a:p>
            <a:r>
              <a:rPr lang="zh-CN" altLang="en-US" dirty="0" smtClean="0">
                <a:ea typeface="楷体" panose="02010609060101010101" pitchFamily="49" charset="-122"/>
                <a:sym typeface="Calibri" panose="020F0502020204030204" pitchFamily="34" charset="0"/>
              </a:rPr>
              <a:t>机器学习分类</a:t>
            </a:r>
            <a:endParaRPr lang="zh-CN" altLang="en-US" dirty="0">
              <a:ea typeface="楷体" panose="02010609060101010101" pitchFamily="49" charset="-122"/>
              <a:sym typeface="Calibri" panose="020F0502020204030204" pitchFamily="34" charset="0"/>
            </a:endParaRPr>
          </a:p>
        </p:txBody>
      </p:sp>
      <p:sp>
        <p:nvSpPr>
          <p:cNvPr id="5" name="矩形 4"/>
          <p:cNvSpPr/>
          <p:nvPr/>
        </p:nvSpPr>
        <p:spPr>
          <a:xfrm>
            <a:off x="1547664" y="769268"/>
            <a:ext cx="2880263"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监督学习</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6" name="矩形 5"/>
          <p:cNvSpPr/>
          <p:nvPr/>
        </p:nvSpPr>
        <p:spPr>
          <a:xfrm>
            <a:off x="1547664" y="1185648"/>
            <a:ext cx="1296160"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回归</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7" name="矩形 6"/>
          <p:cNvSpPr/>
          <p:nvPr/>
        </p:nvSpPr>
        <p:spPr>
          <a:xfrm>
            <a:off x="2961080" y="1185648"/>
            <a:ext cx="1466847"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分类</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9" name="矩形 8"/>
          <p:cNvSpPr/>
          <p:nvPr/>
        </p:nvSpPr>
        <p:spPr>
          <a:xfrm>
            <a:off x="1547664" y="1606412"/>
            <a:ext cx="1296144" cy="362735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线性回归</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岭回归</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Lasso</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回归</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支持向量机</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决策树</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随机森林</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神经网络</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深度学习</a:t>
            </a: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0" name="矩形 9"/>
          <p:cNvSpPr/>
          <p:nvPr/>
        </p:nvSpPr>
        <p:spPr>
          <a:xfrm>
            <a:off x="2960434" y="1606412"/>
            <a:ext cx="1467550" cy="362735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逻辑回归线性支持</a:t>
            </a: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向量</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机</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决策树</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随机</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森林</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K</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最近邻算法</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2" name="矩形 11"/>
          <p:cNvSpPr/>
          <p:nvPr/>
        </p:nvSpPr>
        <p:spPr>
          <a:xfrm>
            <a:off x="4788628" y="769268"/>
            <a:ext cx="2879716"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无监督学习</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3" name="矩形 12"/>
          <p:cNvSpPr/>
          <p:nvPr/>
        </p:nvSpPr>
        <p:spPr>
          <a:xfrm>
            <a:off x="4788628" y="1185648"/>
            <a:ext cx="1224756"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聚类</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4" name="矩形 13"/>
          <p:cNvSpPr/>
          <p:nvPr/>
        </p:nvSpPr>
        <p:spPr>
          <a:xfrm>
            <a:off x="4788024" y="1606412"/>
            <a:ext cx="1225344" cy="362735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K</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均值聚类</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分层</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聚类</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流形学习</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p>
          <a:p>
            <a:pPr algn="ctr">
              <a:lnSpc>
                <a:spcPct val="150000"/>
              </a:lnSpc>
            </a:pP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5" name="矩形 14"/>
          <p:cNvSpPr/>
          <p:nvPr/>
        </p:nvSpPr>
        <p:spPr>
          <a:xfrm>
            <a:off x="6224853" y="1183851"/>
            <a:ext cx="1443401" cy="28803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降维</a:t>
            </a:r>
            <a:endParaRPr lang="zh-CN" altLang="en-US" sz="1600" b="1"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16" name="矩形 15"/>
          <p:cNvSpPr/>
          <p:nvPr/>
        </p:nvSpPr>
        <p:spPr>
          <a:xfrm>
            <a:off x="6224250" y="1604615"/>
            <a:ext cx="1444094" cy="362914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主成分分析</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lnSpc>
                <a:spcPct val="150000"/>
              </a:lnSpc>
            </a:pPr>
            <a:r>
              <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a:t>
            </a:r>
            <a:endPar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475280" y="171360"/>
              <a:ext cx="5708880" cy="4619160"/>
            </p14:xfrm>
          </p:contentPart>
        </mc:Choice>
        <mc:Fallback xmlns="">
          <p:pic>
            <p:nvPicPr>
              <p:cNvPr id="2" name="墨迹 1"/>
              <p:cNvPicPr/>
              <p:nvPr/>
            </p:nvPicPr>
            <p:blipFill>
              <a:blip r:embed="rId3"/>
              <a:stretch>
                <a:fillRect/>
              </a:stretch>
            </p:blipFill>
            <p:spPr>
              <a:xfrm>
                <a:off x="1467360" y="162720"/>
                <a:ext cx="5726880" cy="4631040"/>
              </a:xfrm>
              <a:prstGeom prst="rect">
                <a:avLst/>
              </a:prstGeom>
            </p:spPr>
          </p:pic>
        </mc:Fallback>
      </mc:AlternateContent>
    </p:spTree>
    <p:extLst>
      <p:ext uri="{BB962C8B-B14F-4D97-AF65-F5344CB8AC3E}">
        <p14:creationId xmlns:p14="http://schemas.microsoft.com/office/powerpoint/2010/main" val="1344152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769269"/>
            <a:ext cx="8460896" cy="4320480"/>
          </a:xfrm>
        </p:spPr>
        <p:txBody>
          <a:bodyPr>
            <a:normAutofit/>
          </a:bodyPr>
          <a:lstStyle/>
          <a:p>
            <a:r>
              <a:rPr lang="zh-CN" altLang="en-US" b="0" dirty="0">
                <a:ea typeface="楷体" panose="02010609060101010101" pitchFamily="49" charset="-122"/>
                <a:sym typeface="Calibri" panose="020F0502020204030204" pitchFamily="34" charset="0"/>
              </a:rPr>
              <a:t>完成数据预处理后，接下来是机器学习的核心步骤</a:t>
            </a:r>
            <a:r>
              <a:rPr lang="en-US" altLang="zh-CN" b="0" dirty="0">
                <a:ea typeface="楷体" panose="02010609060101010101" pitchFamily="49" charset="-122"/>
                <a:sym typeface="Calibri" panose="020F0502020204030204" pitchFamily="34" charset="0"/>
              </a:rPr>
              <a:t>——</a:t>
            </a:r>
            <a:r>
              <a:rPr lang="zh-CN" altLang="en-US" b="0" dirty="0">
                <a:ea typeface="楷体" panose="02010609060101010101" pitchFamily="49" charset="-122"/>
                <a:sym typeface="Calibri" panose="020F0502020204030204" pitchFamily="34" charset="0"/>
              </a:rPr>
              <a:t>模型训练</a:t>
            </a:r>
            <a:r>
              <a:rPr lang="zh-CN" altLang="en-US" b="0" dirty="0" smtClean="0">
                <a:ea typeface="楷体" panose="02010609060101010101" pitchFamily="49" charset="-122"/>
                <a:sym typeface="Calibri" panose="020F0502020204030204" pitchFamily="34" charset="0"/>
              </a:rPr>
              <a:t>。针对</a:t>
            </a:r>
            <a:r>
              <a:rPr lang="zh-CN" altLang="en-US" b="0" dirty="0">
                <a:ea typeface="楷体" panose="02010609060101010101" pitchFamily="49" charset="-122"/>
                <a:sym typeface="Calibri" panose="020F0502020204030204" pitchFamily="34" charset="0"/>
              </a:rPr>
              <a:t>不同</a:t>
            </a:r>
            <a:r>
              <a:rPr lang="zh-CN" altLang="en-US" b="0" dirty="0" smtClean="0">
                <a:ea typeface="楷体" panose="02010609060101010101" pitchFamily="49" charset="-122"/>
                <a:sym typeface="Calibri" panose="020F0502020204030204" pitchFamily="34" charset="0"/>
              </a:rPr>
              <a:t>的问题</a:t>
            </a:r>
            <a:r>
              <a:rPr lang="zh-CN" altLang="en-US" b="0" dirty="0">
                <a:ea typeface="楷体" panose="02010609060101010101" pitchFamily="49" charset="-122"/>
                <a:sym typeface="Calibri" panose="020F0502020204030204" pitchFamily="34" charset="0"/>
              </a:rPr>
              <a:t>，我们需要挑选最合适的机器学习方法</a:t>
            </a:r>
            <a:r>
              <a:rPr lang="zh-CN" altLang="en-US" b="0" dirty="0" smtClean="0">
                <a:ea typeface="楷体" panose="02010609060101010101" pitchFamily="49" charset="-122"/>
                <a:sym typeface="Calibri" panose="020F0502020204030204" pitchFamily="34" charset="0"/>
              </a:rPr>
              <a:t>。</a:t>
            </a:r>
            <a:endParaRPr lang="en-US" altLang="zh-CN" b="0" dirty="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如果数据</a:t>
            </a:r>
            <a:r>
              <a:rPr lang="zh-CN" altLang="en-US" b="0" dirty="0">
                <a:ea typeface="楷体" panose="02010609060101010101" pitchFamily="49" charset="-122"/>
                <a:sym typeface="Calibri" panose="020F0502020204030204" pitchFamily="34" charset="0"/>
              </a:rPr>
              <a:t>中包含</a:t>
            </a:r>
            <a:r>
              <a:rPr lang="zh-CN" altLang="en-US" b="1" dirty="0">
                <a:ea typeface="楷体" panose="02010609060101010101" pitchFamily="49" charset="-122"/>
                <a:sym typeface="Calibri" panose="020F0502020204030204" pitchFamily="34" charset="0"/>
              </a:rPr>
              <a:t>特征</a:t>
            </a:r>
            <a:r>
              <a:rPr lang="zh-CN" altLang="en-US" b="0" dirty="0">
                <a:ea typeface="楷体" panose="02010609060101010101" pitchFamily="49" charset="-122"/>
                <a:sym typeface="Calibri" panose="020F0502020204030204" pitchFamily="34" charset="0"/>
              </a:rPr>
              <a:t>和</a:t>
            </a:r>
            <a:r>
              <a:rPr lang="zh-CN" altLang="en-US" b="1" dirty="0">
                <a:ea typeface="楷体" panose="02010609060101010101" pitchFamily="49" charset="-122"/>
                <a:sym typeface="Calibri" panose="020F0502020204030204" pitchFamily="34" charset="0"/>
              </a:rPr>
              <a:t>标签</a:t>
            </a:r>
            <a:r>
              <a:rPr lang="zh-CN" altLang="en-US" b="0" dirty="0">
                <a:ea typeface="楷体" panose="02010609060101010101" pitchFamily="49" charset="-122"/>
                <a:sym typeface="Calibri" panose="020F0502020204030204" pitchFamily="34" charset="0"/>
              </a:rPr>
              <a:t>，希望学习特征和标签之间的对应关系，那么可以采用</a:t>
            </a:r>
            <a:r>
              <a:rPr lang="zh-CN" altLang="en-US" b="1" dirty="0">
                <a:ea typeface="楷体" panose="02010609060101010101" pitchFamily="49" charset="-122"/>
                <a:sym typeface="Calibri" panose="020F0502020204030204" pitchFamily="34" charset="0"/>
              </a:rPr>
              <a:t>监督学习</a:t>
            </a:r>
            <a:r>
              <a:rPr lang="zh-CN" altLang="en-US" b="0" dirty="0">
                <a:ea typeface="楷体" panose="02010609060101010101" pitchFamily="49" charset="-122"/>
                <a:sym typeface="Calibri" panose="020F0502020204030204" pitchFamily="34" charset="0"/>
              </a:rPr>
              <a:t>的</a:t>
            </a:r>
            <a:r>
              <a:rPr lang="zh-CN" altLang="en-US" b="0" dirty="0" smtClean="0">
                <a:ea typeface="楷体" panose="02010609060101010101" pitchFamily="49" charset="-122"/>
                <a:sym typeface="Calibri" panose="020F0502020204030204" pitchFamily="34" charset="0"/>
              </a:rPr>
              <a:t>方法；</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如果没有标签，希望</a:t>
            </a:r>
            <a:r>
              <a:rPr lang="zh-CN" altLang="en-US" b="1" dirty="0">
                <a:ea typeface="楷体" panose="02010609060101010101" pitchFamily="49" charset="-122"/>
                <a:sym typeface="Calibri" panose="020F0502020204030204" pitchFamily="34" charset="0"/>
              </a:rPr>
              <a:t>探索特征自身的规律</a:t>
            </a:r>
            <a:r>
              <a:rPr lang="zh-CN" altLang="en-US" b="0" dirty="0" smtClean="0">
                <a:ea typeface="楷体" panose="02010609060101010101" pitchFamily="49" charset="-122"/>
                <a:sym typeface="Calibri" panose="020F0502020204030204" pitchFamily="34" charset="0"/>
              </a:rPr>
              <a:t>，那么可以采用</a:t>
            </a:r>
            <a:r>
              <a:rPr lang="zh-CN" altLang="en-US" b="1" dirty="0">
                <a:ea typeface="楷体" panose="02010609060101010101" pitchFamily="49" charset="-122"/>
                <a:sym typeface="Calibri" panose="020F0502020204030204" pitchFamily="34" charset="0"/>
              </a:rPr>
              <a:t>非监督学习</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如果学习任务由</a:t>
            </a:r>
            <a:r>
              <a:rPr lang="zh-CN" altLang="en-US" b="1" dirty="0">
                <a:ea typeface="楷体" panose="02010609060101010101" pitchFamily="49" charset="-122"/>
                <a:sym typeface="Calibri" panose="020F0502020204030204" pitchFamily="34" charset="0"/>
              </a:rPr>
              <a:t>一系列行动和对应的奖赏</a:t>
            </a:r>
            <a:r>
              <a:rPr lang="zh-CN" altLang="en-US" b="0" dirty="0">
                <a:ea typeface="楷体" panose="02010609060101010101" pitchFamily="49" charset="-122"/>
                <a:sym typeface="Calibri" panose="020F0502020204030204" pitchFamily="34" charset="0"/>
              </a:rPr>
              <a:t>组成，那么可以采用</a:t>
            </a:r>
            <a:r>
              <a:rPr lang="zh-CN" altLang="en-US" b="1" dirty="0">
                <a:ea typeface="楷体" panose="02010609060101010101" pitchFamily="49" charset="-122"/>
                <a:sym typeface="Calibri" panose="020F0502020204030204" pitchFamily="34" charset="0"/>
              </a:rPr>
              <a:t>强化学习</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如果</a:t>
            </a:r>
            <a:r>
              <a:rPr lang="zh-CN" altLang="en-US" b="0" dirty="0">
                <a:ea typeface="楷体" panose="02010609060101010101" pitchFamily="49" charset="-122"/>
                <a:sym typeface="Calibri" panose="020F0502020204030204" pitchFamily="34" charset="0"/>
              </a:rPr>
              <a:t>需要预测的标签是</a:t>
            </a:r>
            <a:r>
              <a:rPr lang="zh-CN" altLang="en-US" b="1" dirty="0">
                <a:ea typeface="楷体" panose="02010609060101010101" pitchFamily="49" charset="-122"/>
                <a:sym typeface="Calibri" panose="020F0502020204030204" pitchFamily="34" charset="0"/>
              </a:rPr>
              <a:t>分类变量</a:t>
            </a:r>
            <a:r>
              <a:rPr lang="zh-CN" altLang="en-US" b="0" dirty="0">
                <a:ea typeface="楷体" panose="02010609060101010101" pitchFamily="49" charset="-122"/>
                <a:sym typeface="Calibri" panose="020F0502020204030204" pitchFamily="34" charset="0"/>
              </a:rPr>
              <a:t>，比如预测股票上涨还是下跌，那么可以采用</a:t>
            </a:r>
            <a:r>
              <a:rPr lang="zh-CN" altLang="en-US" b="1" dirty="0">
                <a:ea typeface="楷体" panose="02010609060101010101" pitchFamily="49" charset="-122"/>
                <a:sym typeface="Calibri" panose="020F0502020204030204" pitchFamily="34" charset="0"/>
              </a:rPr>
              <a:t>分类方法</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如果</a:t>
            </a:r>
            <a:r>
              <a:rPr lang="zh-CN" altLang="en-US" b="0" dirty="0">
                <a:ea typeface="楷体" panose="02010609060101010101" pitchFamily="49" charset="-122"/>
                <a:sym typeface="Calibri" panose="020F0502020204030204" pitchFamily="34" charset="0"/>
              </a:rPr>
              <a:t>标签是</a:t>
            </a:r>
            <a:r>
              <a:rPr lang="zh-CN" altLang="en-US" b="1" dirty="0">
                <a:ea typeface="楷体" panose="02010609060101010101" pitchFamily="49" charset="-122"/>
                <a:sym typeface="Calibri" panose="020F0502020204030204" pitchFamily="34" charset="0"/>
              </a:rPr>
              <a:t>连续的数值变量</a:t>
            </a:r>
            <a:r>
              <a:rPr lang="zh-CN" altLang="en-US" b="0" dirty="0" smtClean="0">
                <a:ea typeface="楷体" panose="02010609060101010101" pitchFamily="49" charset="-122"/>
                <a:sym typeface="Calibri" panose="020F0502020204030204" pitchFamily="34" charset="0"/>
              </a:rPr>
              <a:t>，比如</a:t>
            </a:r>
            <a:r>
              <a:rPr lang="zh-CN" altLang="en-US" b="0" dirty="0">
                <a:ea typeface="楷体" panose="02010609060101010101" pitchFamily="49" charset="-122"/>
                <a:sym typeface="Calibri" panose="020F0502020204030204" pitchFamily="34" charset="0"/>
              </a:rPr>
              <a:t>预测股票具体涨多少，那么可以采用</a:t>
            </a:r>
            <a:r>
              <a:rPr lang="zh-CN" altLang="en-US" b="1" dirty="0">
                <a:ea typeface="楷体" panose="02010609060101010101" pitchFamily="49" charset="-122"/>
                <a:sym typeface="Calibri" panose="020F0502020204030204" pitchFamily="34" charset="0"/>
              </a:rPr>
              <a:t>回归</a:t>
            </a:r>
            <a:r>
              <a:rPr lang="zh-CN" altLang="en-US" b="1" dirty="0" smtClean="0">
                <a:ea typeface="楷体" panose="02010609060101010101" pitchFamily="49" charset="-122"/>
                <a:sym typeface="Calibri" panose="020F0502020204030204" pitchFamily="34" charset="0"/>
              </a:rPr>
              <a:t>方法</a:t>
            </a:r>
            <a:r>
              <a:rPr lang="zh-CN" altLang="en-US" dirty="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另外</a:t>
            </a:r>
            <a:r>
              <a:rPr lang="zh-CN" altLang="en-US" b="0" dirty="0">
                <a:ea typeface="楷体" panose="02010609060101010101" pitchFamily="49" charset="-122"/>
                <a:sym typeface="Calibri" panose="020F0502020204030204" pitchFamily="34" charset="0"/>
              </a:rPr>
              <a:t>，样本和特征的个数，数据</a:t>
            </a:r>
            <a:r>
              <a:rPr lang="zh-CN" altLang="en-US" b="0" dirty="0" smtClean="0">
                <a:ea typeface="楷体" panose="02010609060101010101" pitchFamily="49" charset="-122"/>
                <a:sym typeface="Calibri" panose="020F0502020204030204" pitchFamily="34" charset="0"/>
              </a:rPr>
              <a:t>本身的</a:t>
            </a:r>
            <a:r>
              <a:rPr lang="zh-CN" altLang="en-US" b="0" dirty="0">
                <a:ea typeface="楷体" panose="02010609060101010101" pitchFamily="49" charset="-122"/>
                <a:sym typeface="Calibri" panose="020F0502020204030204" pitchFamily="34" charset="0"/>
              </a:rPr>
              <a:t>特点，这些都决定了最终选择哪一种机器学习方法</a:t>
            </a:r>
            <a:r>
              <a:rPr lang="zh-CN" altLang="en-US" b="0" dirty="0" smtClean="0">
                <a:ea typeface="楷体" panose="02010609060101010101" pitchFamily="49" charset="-122"/>
                <a:sym typeface="Calibri" panose="020F0502020204030204" pitchFamily="34" charset="0"/>
              </a:rPr>
              <a:t>。</a:t>
            </a:r>
            <a:endParaRPr lang="en-US" altLang="zh-CN" b="0" dirty="0" smtClean="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smtClean="0">
                <a:ea typeface="楷体" panose="02010609060101010101" pitchFamily="49" charset="-122"/>
                <a:sym typeface="Calibri" panose="020F0502020204030204" pitchFamily="34" charset="0"/>
              </a:rPr>
              <a:t>模型选择</a:t>
            </a:r>
            <a:endParaRPr lang="zh-CN" altLang="en-US" dirty="0">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384840" y="612720"/>
              <a:ext cx="8051760" cy="4012200"/>
            </p14:xfrm>
          </p:contentPart>
        </mc:Choice>
        <mc:Fallback xmlns="">
          <p:pic>
            <p:nvPicPr>
              <p:cNvPr id="4" name="墨迹 3"/>
              <p:cNvPicPr/>
              <p:nvPr/>
            </p:nvPicPr>
            <p:blipFill>
              <a:blip r:embed="rId3"/>
              <a:stretch>
                <a:fillRect/>
              </a:stretch>
            </p:blipFill>
            <p:spPr>
              <a:xfrm>
                <a:off x="380520" y="604080"/>
                <a:ext cx="8064360" cy="4027680"/>
              </a:xfrm>
              <a:prstGeom prst="rect">
                <a:avLst/>
              </a:prstGeom>
            </p:spPr>
          </p:pic>
        </mc:Fallback>
      </mc:AlternateContent>
    </p:spTree>
    <p:extLst>
      <p:ext uri="{BB962C8B-B14F-4D97-AF65-F5344CB8AC3E}">
        <p14:creationId xmlns:p14="http://schemas.microsoft.com/office/powerpoint/2010/main" val="3064878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868933"/>
            <a:ext cx="8460896" cy="4436839"/>
          </a:xfrm>
        </p:spPr>
        <p:txBody>
          <a:bodyPr>
            <a:normAutofit/>
          </a:bodyPr>
          <a:lstStyle/>
          <a:p>
            <a:r>
              <a:rPr lang="zh-CN" altLang="en-US" dirty="0" smtClean="0">
                <a:ea typeface="楷体" panose="02010609060101010101" pitchFamily="49" charset="-122"/>
                <a:sym typeface="Calibri" panose="020F0502020204030204" pitchFamily="34" charset="0"/>
              </a:rPr>
              <a:t>模型训练、模型选择和模型预测中涉及的基本概念</a:t>
            </a:r>
            <a:endParaRPr lang="en-US" altLang="zh-CN" dirty="0" smtClean="0">
              <a:ea typeface="楷体" panose="02010609060101010101" pitchFamily="49" charset="-122"/>
              <a:sym typeface="Calibri" panose="020F0502020204030204" pitchFamily="34" charset="0"/>
            </a:endParaRPr>
          </a:p>
          <a:p>
            <a:pPr lvl="1"/>
            <a:r>
              <a:rPr lang="zh-CN" altLang="en-US" b="1" dirty="0" smtClean="0">
                <a:ea typeface="楷体" panose="02010609060101010101" pitchFamily="49" charset="-122"/>
                <a:sym typeface="Calibri" panose="020F0502020204030204" pitchFamily="34" charset="0"/>
              </a:rPr>
              <a:t>训练集</a:t>
            </a:r>
            <a:r>
              <a:rPr lang="en-US" altLang="zh-CN" dirty="0">
                <a:ea typeface="楷体" panose="02010609060101010101" pitchFamily="49" charset="-122"/>
                <a:sym typeface="Calibri" panose="020F0502020204030204" pitchFamily="34" charset="0"/>
              </a:rPr>
              <a:t>Training set</a:t>
            </a:r>
            <a:r>
              <a:rPr lang="en-US" altLang="zh-CN" dirty="0">
                <a:solidFill>
                  <a:schemeClr val="tx1">
                    <a:lumMod val="50000"/>
                    <a:lumOff val="50000"/>
                  </a:schemeClr>
                </a:solidFill>
                <a:ea typeface="楷体" panose="02010609060101010101" pitchFamily="49" charset="-122"/>
                <a:sym typeface="Calibri" panose="020F0502020204030204" pitchFamily="34" charset="0"/>
              </a:rPr>
              <a:t> </a:t>
            </a:r>
            <a:r>
              <a:rPr lang="en-US" altLang="zh-CN" sz="1700" dirty="0" smtClean="0">
                <a:solidFill>
                  <a:schemeClr val="tx1">
                    <a:lumMod val="50000"/>
                    <a:lumOff val="50000"/>
                  </a:schemeClr>
                </a:solidFill>
                <a:ea typeface="楷体" panose="02010609060101010101" pitchFamily="49" charset="-122"/>
                <a:sym typeface="Calibri" panose="020F0502020204030204" pitchFamily="34" charset="0"/>
              </a:rPr>
              <a:t>vs</a:t>
            </a:r>
            <a:r>
              <a:rPr lang="en-US" altLang="zh-CN" dirty="0" smtClean="0">
                <a:solidFill>
                  <a:schemeClr val="tx1">
                    <a:lumMod val="50000"/>
                    <a:lumOff val="50000"/>
                  </a:schemeClr>
                </a:solidFill>
                <a:ea typeface="楷体" panose="02010609060101010101" pitchFamily="49" charset="-122"/>
                <a:sym typeface="Calibri" panose="020F0502020204030204" pitchFamily="34" charset="0"/>
              </a:rPr>
              <a:t> </a:t>
            </a:r>
            <a:r>
              <a:rPr lang="zh-CN" altLang="en-US" b="1" dirty="0">
                <a:ea typeface="楷体" panose="02010609060101010101" pitchFamily="49" charset="-122"/>
                <a:sym typeface="Calibri" panose="020F0502020204030204" pitchFamily="34" charset="0"/>
              </a:rPr>
              <a:t>验证集</a:t>
            </a:r>
            <a:r>
              <a:rPr lang="en-US" altLang="zh-CN" dirty="0">
                <a:ea typeface="楷体" panose="02010609060101010101" pitchFamily="49" charset="-122"/>
                <a:sym typeface="Calibri" panose="020F0502020204030204" pitchFamily="34" charset="0"/>
              </a:rPr>
              <a:t>Validation set </a:t>
            </a:r>
            <a:r>
              <a:rPr lang="en-US" altLang="zh-CN" dirty="0">
                <a:solidFill>
                  <a:schemeClr val="tx1">
                    <a:lumMod val="50000"/>
                    <a:lumOff val="50000"/>
                  </a:schemeClr>
                </a:solidFill>
                <a:ea typeface="楷体" panose="02010609060101010101" pitchFamily="49" charset="-122"/>
                <a:sym typeface="Calibri" panose="020F0502020204030204" pitchFamily="34" charset="0"/>
              </a:rPr>
              <a:t>vs </a:t>
            </a:r>
            <a:r>
              <a:rPr lang="zh-CN" altLang="en-US" b="1" dirty="0">
                <a:ea typeface="楷体" panose="02010609060101010101" pitchFamily="49" charset="-122"/>
                <a:sym typeface="Calibri" panose="020F0502020204030204" pitchFamily="34" charset="0"/>
              </a:rPr>
              <a:t>测试集</a:t>
            </a:r>
            <a:r>
              <a:rPr lang="en-US" altLang="zh-CN" dirty="0">
                <a:ea typeface="楷体" panose="02010609060101010101" pitchFamily="49" charset="-122"/>
                <a:sym typeface="Calibri" panose="020F0502020204030204" pitchFamily="34" charset="0"/>
              </a:rPr>
              <a:t>Test </a:t>
            </a:r>
            <a:r>
              <a:rPr lang="en-US" altLang="zh-CN" dirty="0" smtClean="0">
                <a:ea typeface="楷体" panose="02010609060101010101" pitchFamily="49" charset="-122"/>
                <a:sym typeface="Calibri" panose="020F0502020204030204" pitchFamily="34" charset="0"/>
              </a:rPr>
              <a:t>set</a:t>
            </a:r>
          </a:p>
          <a:p>
            <a:pPr lvl="2"/>
            <a:r>
              <a:rPr lang="en-US" altLang="zh-CN" i="1" dirty="0" smtClean="0">
                <a:ea typeface="楷体" panose="02010609060101010101" pitchFamily="49" charset="-122"/>
                <a:sym typeface="Calibri" panose="020F0502020204030204" pitchFamily="34" charset="0"/>
              </a:rPr>
              <a:t>Ripley</a:t>
            </a:r>
            <a:r>
              <a:rPr lang="en-US" altLang="zh-CN" i="1" dirty="0">
                <a:ea typeface="楷体" panose="02010609060101010101" pitchFamily="49" charset="-122"/>
                <a:sym typeface="Calibri" panose="020F0502020204030204" pitchFamily="34" charset="0"/>
              </a:rPr>
              <a:t>, B.D</a:t>
            </a:r>
            <a:r>
              <a:rPr lang="zh-CN" altLang="zh-CN" i="1" dirty="0">
                <a:ea typeface="楷体" panose="02010609060101010101" pitchFamily="49" charset="-122"/>
                <a:sym typeface="Calibri" panose="020F0502020204030204" pitchFamily="34" charset="0"/>
              </a:rPr>
              <a:t>（</a:t>
            </a:r>
            <a:r>
              <a:rPr lang="en-US" altLang="zh-CN" i="1" dirty="0">
                <a:ea typeface="楷体" panose="02010609060101010101" pitchFamily="49" charset="-122"/>
                <a:sym typeface="Calibri" panose="020F0502020204030204" pitchFamily="34" charset="0"/>
              </a:rPr>
              <a:t>1996</a:t>
            </a:r>
            <a:r>
              <a:rPr lang="zh-CN" altLang="zh-CN" i="1" dirty="0">
                <a:ea typeface="楷体" panose="02010609060101010101" pitchFamily="49" charset="-122"/>
                <a:sym typeface="Calibri" panose="020F0502020204030204" pitchFamily="34" charset="0"/>
              </a:rPr>
              <a:t>）</a:t>
            </a:r>
            <a:r>
              <a:rPr lang="zh-CN" altLang="zh-CN" dirty="0">
                <a:ea typeface="楷体" panose="02010609060101010101" pitchFamily="49" charset="-122"/>
                <a:sym typeface="Calibri" panose="020F0502020204030204" pitchFamily="34" charset="0"/>
              </a:rPr>
              <a:t>在他的经典专著</a:t>
            </a:r>
            <a:r>
              <a:rPr lang="en-US" altLang="zh-CN" dirty="0">
                <a:ea typeface="楷体" panose="02010609060101010101" pitchFamily="49" charset="-122"/>
                <a:sym typeface="Calibri" panose="020F0502020204030204" pitchFamily="34" charset="0"/>
              </a:rPr>
              <a:t>Pattern Recognition and Neural Networks</a:t>
            </a:r>
            <a:r>
              <a:rPr lang="zh-CN" altLang="zh-CN" dirty="0">
                <a:ea typeface="楷体" panose="02010609060101010101" pitchFamily="49" charset="-122"/>
                <a:sym typeface="Calibri" panose="020F0502020204030204" pitchFamily="34" charset="0"/>
              </a:rPr>
              <a:t>中给出了这三个词的定义。</a:t>
            </a:r>
          </a:p>
          <a:p>
            <a:pPr lvl="3"/>
            <a:r>
              <a:rPr lang="en-US" altLang="zh-CN" b="1" dirty="0" smtClean="0">
                <a:ea typeface="楷体" panose="02010609060101010101" pitchFamily="49" charset="-122"/>
                <a:sym typeface="Calibri" panose="020F0502020204030204" pitchFamily="34" charset="0"/>
              </a:rPr>
              <a:t>Training </a:t>
            </a:r>
            <a:r>
              <a:rPr lang="en-US" altLang="zh-CN" b="1" dirty="0">
                <a:ea typeface="楷体" panose="02010609060101010101" pitchFamily="49" charset="-122"/>
                <a:sym typeface="Calibri" panose="020F0502020204030204" pitchFamily="34" charset="0"/>
              </a:rPr>
              <a:t>set: </a:t>
            </a:r>
            <a:r>
              <a:rPr lang="en-US" altLang="zh-CN" dirty="0">
                <a:ea typeface="楷体" panose="02010609060101010101" pitchFamily="49" charset="-122"/>
                <a:sym typeface="Calibri" panose="020F0502020204030204" pitchFamily="34" charset="0"/>
              </a:rPr>
              <a:t>A set of examples used for learning, which is to fit the parameters [i.e., weights] of the classifier</a:t>
            </a:r>
            <a:r>
              <a:rPr lang="en-US" altLang="zh-CN" dirty="0" smtClean="0">
                <a:ea typeface="楷体" panose="02010609060101010101" pitchFamily="49" charset="-122"/>
                <a:sym typeface="Calibri" panose="020F0502020204030204" pitchFamily="34" charset="0"/>
              </a:rPr>
              <a:t>.</a:t>
            </a:r>
            <a:r>
              <a:rPr lang="en-US" altLang="zh-CN" dirty="0">
                <a:ea typeface="楷体" panose="02010609060101010101" pitchFamily="49" charset="-122"/>
                <a:sym typeface="Calibri" panose="020F0502020204030204" pitchFamily="34" charset="0"/>
              </a:rPr>
              <a:t> </a:t>
            </a:r>
            <a:r>
              <a:rPr lang="en-US" altLang="zh-CN" dirty="0" smtClean="0">
                <a:ea typeface="楷体" panose="02010609060101010101" pitchFamily="49" charset="-122"/>
                <a:sym typeface="Calibri" panose="020F0502020204030204" pitchFamily="34" charset="0"/>
              </a:rPr>
              <a:t>Training </a:t>
            </a:r>
            <a:r>
              <a:rPr lang="en-US" altLang="zh-CN" dirty="0">
                <a:ea typeface="楷体" panose="02010609060101010101" pitchFamily="49" charset="-122"/>
                <a:sym typeface="Calibri" panose="020F0502020204030204" pitchFamily="34" charset="0"/>
              </a:rPr>
              <a:t>set</a:t>
            </a:r>
            <a:r>
              <a:rPr lang="zh-CN" altLang="zh-CN" dirty="0">
                <a:ea typeface="楷体" panose="02010609060101010101" pitchFamily="49" charset="-122"/>
                <a:sym typeface="Calibri" panose="020F0502020204030204" pitchFamily="34" charset="0"/>
              </a:rPr>
              <a:t>是用来训练</a:t>
            </a:r>
            <a:r>
              <a:rPr lang="zh-CN" altLang="zh-CN" dirty="0" smtClean="0">
                <a:ea typeface="楷体" panose="02010609060101010101" pitchFamily="49" charset="-122"/>
                <a:sym typeface="Calibri" panose="020F0502020204030204" pitchFamily="34" charset="0"/>
              </a:rPr>
              <a:t>模型的；</a:t>
            </a:r>
            <a:r>
              <a:rPr lang="en-US" altLang="zh-CN" dirty="0" smtClean="0">
                <a:ea typeface="楷体" panose="02010609060101010101" pitchFamily="49" charset="-122"/>
                <a:sym typeface="Calibri" panose="020F0502020204030204" pitchFamily="34" charset="0"/>
              </a:rPr>
              <a:t> </a:t>
            </a:r>
            <a:endParaRPr lang="zh-CN" altLang="zh-CN" dirty="0">
              <a:ea typeface="楷体" panose="02010609060101010101" pitchFamily="49" charset="-122"/>
              <a:sym typeface="Calibri" panose="020F0502020204030204" pitchFamily="34" charset="0"/>
            </a:endParaRPr>
          </a:p>
          <a:p>
            <a:pPr lvl="3"/>
            <a:r>
              <a:rPr lang="en-US" altLang="zh-CN" b="1" dirty="0">
                <a:ea typeface="楷体" panose="02010609060101010101" pitchFamily="49" charset="-122"/>
                <a:sym typeface="Calibri" panose="020F0502020204030204" pitchFamily="34" charset="0"/>
              </a:rPr>
              <a:t>Validation set: </a:t>
            </a:r>
            <a:r>
              <a:rPr lang="en-US" altLang="zh-CN" dirty="0" smtClean="0">
                <a:ea typeface="楷体" panose="02010609060101010101" pitchFamily="49" charset="-122"/>
                <a:sym typeface="Calibri" panose="020F0502020204030204" pitchFamily="34" charset="0"/>
              </a:rPr>
              <a:t>Validation </a:t>
            </a:r>
            <a:r>
              <a:rPr lang="en-US" altLang="zh-CN" dirty="0">
                <a:ea typeface="楷体" panose="02010609060101010101" pitchFamily="49" charset="-122"/>
                <a:sym typeface="Calibri" panose="020F0502020204030204" pitchFamily="34" charset="0"/>
              </a:rPr>
              <a:t>set</a:t>
            </a:r>
            <a:r>
              <a:rPr lang="zh-CN" altLang="zh-CN" dirty="0">
                <a:ea typeface="楷体" panose="02010609060101010101" pitchFamily="49" charset="-122"/>
                <a:sym typeface="Calibri" panose="020F0502020204030204" pitchFamily="34" charset="0"/>
              </a:rPr>
              <a:t>是用来做模型选择（</a:t>
            </a:r>
            <a:r>
              <a:rPr lang="en-US" altLang="zh-CN" dirty="0">
                <a:ea typeface="楷体" panose="02010609060101010101" pitchFamily="49" charset="-122"/>
                <a:sym typeface="Calibri" panose="020F0502020204030204" pitchFamily="34" charset="0"/>
              </a:rPr>
              <a:t>model selection</a:t>
            </a:r>
            <a:r>
              <a:rPr lang="zh-CN" altLang="zh-CN" dirty="0" smtClean="0">
                <a:ea typeface="楷体" panose="02010609060101010101" pitchFamily="49" charset="-122"/>
                <a:sym typeface="Calibri" panose="020F0502020204030204" pitchFamily="34" charset="0"/>
              </a:rPr>
              <a:t>）</a:t>
            </a:r>
            <a:r>
              <a:rPr lang="zh-CN" altLang="en-US" dirty="0" smtClean="0">
                <a:ea typeface="楷体" panose="02010609060101010101" pitchFamily="49" charset="-122"/>
                <a:sym typeface="Calibri" panose="020F0502020204030204" pitchFamily="34" charset="0"/>
              </a:rPr>
              <a:t>、参数优化的，</a:t>
            </a:r>
            <a:r>
              <a:rPr lang="zh-CN" altLang="zh-CN" dirty="0" smtClean="0">
                <a:ea typeface="楷体" panose="02010609060101010101" pitchFamily="49" charset="-122"/>
                <a:sym typeface="Calibri" panose="020F0502020204030204" pitchFamily="34" charset="0"/>
              </a:rPr>
              <a:t>即</a:t>
            </a:r>
            <a:r>
              <a:rPr lang="zh-CN" altLang="zh-CN" dirty="0">
                <a:ea typeface="楷体" panose="02010609060101010101" pitchFamily="49" charset="-122"/>
                <a:sym typeface="Calibri" panose="020F0502020204030204" pitchFamily="34" charset="0"/>
              </a:rPr>
              <a:t>做模型的最终优化及确定</a:t>
            </a:r>
            <a:r>
              <a:rPr lang="zh-CN" altLang="zh-CN" dirty="0" smtClean="0">
                <a:ea typeface="楷体" panose="02010609060101010101" pitchFamily="49" charset="-122"/>
                <a:sym typeface="Calibri" panose="020F0502020204030204" pitchFamily="34" charset="0"/>
              </a:rPr>
              <a:t>的；</a:t>
            </a:r>
            <a:endParaRPr lang="zh-CN" altLang="zh-CN" dirty="0">
              <a:ea typeface="楷体" panose="02010609060101010101" pitchFamily="49" charset="-122"/>
              <a:sym typeface="Calibri" panose="020F0502020204030204" pitchFamily="34" charset="0"/>
            </a:endParaRPr>
          </a:p>
          <a:p>
            <a:pPr lvl="3"/>
            <a:r>
              <a:rPr lang="en-US" altLang="zh-CN" b="1" dirty="0">
                <a:ea typeface="楷体" panose="02010609060101010101" pitchFamily="49" charset="-122"/>
                <a:sym typeface="Calibri" panose="020F0502020204030204" pitchFamily="34" charset="0"/>
              </a:rPr>
              <a:t>Test set: </a:t>
            </a:r>
            <a:r>
              <a:rPr lang="en-US" altLang="zh-CN" dirty="0">
                <a:ea typeface="楷体" panose="02010609060101010101" pitchFamily="49" charset="-122"/>
                <a:sym typeface="Calibri" panose="020F0502020204030204" pitchFamily="34" charset="0"/>
              </a:rPr>
              <a:t>A set of examples used only to assess the performance [generalization] of a fully specified </a:t>
            </a:r>
            <a:r>
              <a:rPr lang="en-US" altLang="zh-CN" dirty="0" smtClean="0">
                <a:ea typeface="楷体" panose="02010609060101010101" pitchFamily="49" charset="-122"/>
                <a:sym typeface="Calibri" panose="020F0502020204030204" pitchFamily="34" charset="0"/>
              </a:rPr>
              <a:t>Classifier. Test set</a:t>
            </a:r>
            <a:r>
              <a:rPr lang="zh-CN" altLang="zh-CN" dirty="0" smtClean="0">
                <a:ea typeface="楷体" panose="02010609060101010101" pitchFamily="49" charset="-122"/>
                <a:sym typeface="Calibri" panose="020F0502020204030204" pitchFamily="34" charset="0"/>
              </a:rPr>
              <a:t>纯粹</a:t>
            </a:r>
            <a:r>
              <a:rPr lang="zh-CN" altLang="zh-CN" dirty="0">
                <a:ea typeface="楷体" panose="02010609060101010101" pitchFamily="49" charset="-122"/>
                <a:sym typeface="Calibri" panose="020F0502020204030204" pitchFamily="34" charset="0"/>
              </a:rPr>
              <a:t>是为了测试已经训练好的模型</a:t>
            </a:r>
            <a:r>
              <a:rPr lang="zh-CN" altLang="zh-CN" dirty="0" smtClean="0">
                <a:ea typeface="楷体" panose="02010609060101010101" pitchFamily="49" charset="-122"/>
                <a:sym typeface="Calibri" panose="020F0502020204030204" pitchFamily="34" charset="0"/>
              </a:rPr>
              <a:t>的</a:t>
            </a:r>
            <a:r>
              <a:rPr lang="zh-CN" altLang="en-US" dirty="0" smtClean="0">
                <a:ea typeface="楷体" panose="02010609060101010101" pitchFamily="49" charset="-122"/>
                <a:sym typeface="Calibri" panose="020F0502020204030204" pitchFamily="34" charset="0"/>
              </a:rPr>
              <a:t>泛化</a:t>
            </a:r>
            <a:r>
              <a:rPr lang="zh-CN" altLang="zh-CN" dirty="0" smtClean="0">
                <a:ea typeface="楷体" panose="02010609060101010101" pitchFamily="49" charset="-122"/>
                <a:sym typeface="Calibri" panose="020F0502020204030204" pitchFamily="34" charset="0"/>
              </a:rPr>
              <a:t>（</a:t>
            </a:r>
            <a:r>
              <a:rPr lang="en-US" altLang="zh-CN" dirty="0">
                <a:ea typeface="楷体" panose="02010609060101010101" pitchFamily="49" charset="-122"/>
                <a:sym typeface="Calibri" panose="020F0502020204030204" pitchFamily="34" charset="0"/>
              </a:rPr>
              <a:t>generalization</a:t>
            </a:r>
            <a:r>
              <a:rPr lang="zh-CN" altLang="zh-CN" dirty="0">
                <a:ea typeface="楷体" panose="02010609060101010101" pitchFamily="49" charset="-122"/>
                <a:sym typeface="Calibri" panose="020F0502020204030204" pitchFamily="34" charset="0"/>
              </a:rPr>
              <a:t>）能力。</a:t>
            </a:r>
          </a:p>
          <a:p>
            <a:pPr lvl="1"/>
            <a:endParaRPr lang="zh-CN" altLang="en-US" dirty="0">
              <a:ea typeface="楷体" panose="02010609060101010101" pitchFamily="49" charset="-122"/>
              <a:sym typeface="Calibri" panose="020F0502020204030204" pitchFamily="34" charset="0"/>
            </a:endParaRPr>
          </a:p>
          <a:p>
            <a:pPr lvl="1"/>
            <a:endParaRPr lang="zh-CN" altLang="zh-CN" dirty="0">
              <a:ea typeface="楷体" panose="02010609060101010101" pitchFamily="49" charset="-122"/>
              <a:sym typeface="Calibri" panose="020F0502020204030204" pitchFamily="34" charset="0"/>
            </a:endParaRPr>
          </a:p>
          <a:p>
            <a:endParaRPr lang="zh-CN" altLang="en-US" dirty="0">
              <a:ea typeface="楷体" panose="02010609060101010101" pitchFamily="49" charset="-122"/>
              <a:sym typeface="Calibri" panose="020F0502020204030204" pitchFamily="34" charset="0"/>
            </a:endParaRPr>
          </a:p>
        </p:txBody>
      </p:sp>
      <p:sp>
        <p:nvSpPr>
          <p:cNvPr id="4" name="文本占位符 2"/>
          <p:cNvSpPr>
            <a:spLocks noGrp="1"/>
          </p:cNvSpPr>
          <p:nvPr>
            <p:ph type="body" idx="10"/>
          </p:nvPr>
        </p:nvSpPr>
        <p:spPr>
          <a:xfrm>
            <a:off x="672370" y="161628"/>
            <a:ext cx="2531478" cy="468000"/>
          </a:xfrm>
        </p:spPr>
        <p:txBody>
          <a:bodyPr/>
          <a:lstStyle/>
          <a:p>
            <a:r>
              <a:rPr lang="zh-CN" altLang="en-US" dirty="0" smtClean="0">
                <a:solidFill>
                  <a:schemeClr val="bg1">
                    <a:lumMod val="95000"/>
                  </a:schemeClr>
                </a:solidFill>
                <a:ea typeface="楷体" panose="02010609060101010101" pitchFamily="49" charset="-122"/>
                <a:sym typeface="Calibri" panose="020F0502020204030204" pitchFamily="34" charset="0"/>
              </a:rPr>
              <a:t>机器学习数据集</a:t>
            </a:r>
            <a:endParaRPr lang="zh-CN" altLang="en-US" dirty="0">
              <a:solidFill>
                <a:schemeClr val="bg1">
                  <a:lumMod val="95000"/>
                </a:schemeClr>
              </a:solidFill>
              <a:ea typeface="楷体" panose="02010609060101010101" pitchFamily="49" charset="-122"/>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162720" y="412920"/>
              <a:ext cx="6551640" cy="4827600"/>
            </p14:xfrm>
          </p:contentPart>
        </mc:Choice>
        <mc:Fallback xmlns="">
          <p:pic>
            <p:nvPicPr>
              <p:cNvPr id="3" name="墨迹 2"/>
              <p:cNvPicPr/>
              <p:nvPr/>
            </p:nvPicPr>
            <p:blipFill>
              <a:blip r:embed="rId3"/>
              <a:stretch>
                <a:fillRect/>
              </a:stretch>
            </p:blipFill>
            <p:spPr>
              <a:xfrm>
                <a:off x="154800" y="403920"/>
                <a:ext cx="6565680" cy="4843440"/>
              </a:xfrm>
              <a:prstGeom prst="rect">
                <a:avLst/>
              </a:prstGeom>
            </p:spPr>
          </p:pic>
        </mc:Fallback>
      </mc:AlternateContent>
    </p:spTree>
    <p:extLst>
      <p:ext uri="{BB962C8B-B14F-4D97-AF65-F5344CB8AC3E}">
        <p14:creationId xmlns:p14="http://schemas.microsoft.com/office/powerpoint/2010/main" val="2277208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smtClean="0">
                <a:ea typeface="楷体" panose="02010609060101010101" pitchFamily="49" charset="-122"/>
                <a:sym typeface="Calibri" panose="020F0502020204030204" pitchFamily="34" charset="0"/>
              </a:rPr>
              <a:t>就如同人类学习某种技能需要持续练习一样，机器学习某种规律也需要大量的数据进行训练。从开始获取数据、训练机器学习模型到最终模型投入应用，通常需要遵循一些固定的流程。下图展示了机器学习</a:t>
            </a:r>
            <a:r>
              <a:rPr lang="zh-CN" altLang="en-US" b="0" dirty="0">
                <a:ea typeface="楷体" panose="02010609060101010101" pitchFamily="49" charset="-122"/>
                <a:sym typeface="Calibri" panose="020F0502020204030204" pitchFamily="34" charset="0"/>
              </a:rPr>
              <a:t>的基本框架，主要步骤包括：数据获取、特征提取、数据</a:t>
            </a:r>
            <a:r>
              <a:rPr lang="zh-CN" altLang="en-US" b="0" dirty="0" smtClean="0">
                <a:ea typeface="楷体" panose="02010609060101010101" pitchFamily="49" charset="-122"/>
                <a:sym typeface="Calibri" panose="020F0502020204030204" pitchFamily="34" charset="0"/>
              </a:rPr>
              <a:t>转换</a:t>
            </a:r>
            <a:r>
              <a:rPr lang="zh-CN" altLang="en-US" b="0" dirty="0">
                <a:ea typeface="楷体" panose="02010609060101010101" pitchFamily="49" charset="-122"/>
                <a:sym typeface="Calibri" panose="020F0502020204030204" pitchFamily="34" charset="0"/>
              </a:rPr>
              <a:t>、模型训练、模型选择和模型预测。</a:t>
            </a:r>
          </a:p>
        </p:txBody>
      </p:sp>
      <p:sp>
        <p:nvSpPr>
          <p:cNvPr id="3" name="文本占位符 2"/>
          <p:cNvSpPr>
            <a:spLocks noGrp="1"/>
          </p:cNvSpPr>
          <p:nvPr>
            <p:ph type="body" idx="10"/>
          </p:nvPr>
        </p:nvSpPr>
        <p:spPr>
          <a:xfrm>
            <a:off x="672370" y="161628"/>
            <a:ext cx="3035534" cy="468000"/>
          </a:xfrm>
        </p:spPr>
        <p:txBody>
          <a:bodyPr/>
          <a:lstStyle/>
          <a:p>
            <a:r>
              <a:rPr lang="zh-CN" altLang="en-US" dirty="0" smtClean="0">
                <a:ea typeface="楷体" panose="02010609060101010101" pitchFamily="49" charset="-122"/>
                <a:sym typeface="Calibri" panose="020F0502020204030204" pitchFamily="34" charset="0"/>
              </a:rPr>
              <a:t>机器学习的基本流程</a:t>
            </a:r>
            <a:endParaRPr lang="zh-CN" altLang="en-US" dirty="0">
              <a:ea typeface="楷体" panose="02010609060101010101" pitchFamily="49" charset="-122"/>
              <a:sym typeface="Calibri" panose="020F0502020204030204" pitchFamily="34" charset="0"/>
            </a:endParaRPr>
          </a:p>
        </p:txBody>
      </p:sp>
      <p:sp>
        <p:nvSpPr>
          <p:cNvPr id="5" name="矩形 4"/>
          <p:cNvSpPr/>
          <p:nvPr/>
        </p:nvSpPr>
        <p:spPr>
          <a:xfrm>
            <a:off x="1979712" y="2785492"/>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数据获取</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7" name="直接箭头连接符 6"/>
          <p:cNvCxnSpPr>
            <a:stCxn id="5" idx="3"/>
          </p:cNvCxnSpPr>
          <p:nvPr/>
        </p:nvCxnSpPr>
        <p:spPr>
          <a:xfrm>
            <a:off x="3203848" y="2965512"/>
            <a:ext cx="720080"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23928" y="2785492"/>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特征提取</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0" name="直接箭头连接符 9"/>
          <p:cNvCxnSpPr/>
          <p:nvPr/>
        </p:nvCxnSpPr>
        <p:spPr>
          <a:xfrm>
            <a:off x="5148064" y="2982487"/>
            <a:ext cx="720080"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868144" y="2802467"/>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数据转换</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16" name="肘形连接符 15"/>
          <p:cNvCxnSpPr>
            <a:stCxn id="11" idx="2"/>
          </p:cNvCxnSpPr>
          <p:nvPr/>
        </p:nvCxnSpPr>
        <p:spPr>
          <a:xfrm rot="5400000">
            <a:off x="4400468" y="1353819"/>
            <a:ext cx="271057" cy="3888432"/>
          </a:xfrm>
          <a:prstGeom prst="bentConnector2">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605750" y="3433564"/>
            <a:ext cx="0" cy="288032"/>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979712" y="3721596"/>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模型训练</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20" name="直接箭头连接符 19"/>
          <p:cNvCxnSpPr>
            <a:stCxn id="19" idx="3"/>
          </p:cNvCxnSpPr>
          <p:nvPr/>
        </p:nvCxnSpPr>
        <p:spPr>
          <a:xfrm>
            <a:off x="3203848" y="3901616"/>
            <a:ext cx="720080"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923928" y="3721596"/>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模型选择</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cxnSp>
        <p:nvCxnSpPr>
          <p:cNvPr id="22" name="直接箭头连接符 21"/>
          <p:cNvCxnSpPr/>
          <p:nvPr/>
        </p:nvCxnSpPr>
        <p:spPr>
          <a:xfrm>
            <a:off x="5148064" y="3918591"/>
            <a:ext cx="720080"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868144" y="3738571"/>
            <a:ext cx="1224136" cy="3600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rPr>
              <a:t>模型预测</a:t>
            </a:r>
            <a:endParaRPr lang="zh-CN" altLang="en-US" sz="1600" dirty="0">
              <a:solidFill>
                <a:srgbClr val="44546A"/>
              </a:solidFill>
              <a:latin typeface="Calibri" panose="020F0502020204030204"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4" name="TextBox 3"/>
          <p:cNvSpPr txBox="1"/>
          <p:nvPr/>
        </p:nvSpPr>
        <p:spPr>
          <a:xfrm>
            <a:off x="1835696" y="2425452"/>
            <a:ext cx="1512168" cy="307777"/>
          </a:xfrm>
          <a:prstGeom prst="rect">
            <a:avLst/>
          </a:prstGeom>
          <a:noFill/>
        </p:spPr>
        <p:txBody>
          <a:bodyPr wrap="square" rtlCol="0">
            <a:spAutoFit/>
          </a:bodyPr>
          <a:lstStyle/>
          <a:p>
            <a:r>
              <a:rPr lang="zh-CN" altLang="en-US" sz="1400" dirty="0" smtClean="0">
                <a:latin typeface="Calibri" panose="020F0502020204030204" pitchFamily="34" charset="0"/>
                <a:ea typeface="楷体" panose="02010609060101010101" pitchFamily="49" charset="-122"/>
                <a:sym typeface="Calibri" panose="020F0502020204030204" pitchFamily="34" charset="0"/>
              </a:rPr>
              <a:t>网络爬虫 数据库</a:t>
            </a:r>
            <a:endParaRPr lang="zh-CN" altLang="en-US" sz="1400" dirty="0">
              <a:latin typeface="Calibri" panose="020F0502020204030204" pitchFamily="34" charset="0"/>
              <a:ea typeface="楷体" panose="02010609060101010101" pitchFamily="49" charset="-122"/>
              <a:sym typeface="Calibri" panose="020F0502020204030204" pitchFamily="34" charset="0"/>
            </a:endParaRPr>
          </a:p>
        </p:txBody>
      </p:sp>
      <p:sp>
        <p:nvSpPr>
          <p:cNvPr id="17" name="TextBox 16"/>
          <p:cNvSpPr txBox="1"/>
          <p:nvPr/>
        </p:nvSpPr>
        <p:spPr>
          <a:xfrm>
            <a:off x="3779912" y="2425452"/>
            <a:ext cx="1512168" cy="307777"/>
          </a:xfrm>
          <a:prstGeom prst="rect">
            <a:avLst/>
          </a:prstGeom>
          <a:noFill/>
        </p:spPr>
        <p:txBody>
          <a:bodyPr wrap="square" rtlCol="0">
            <a:spAutoFit/>
          </a:bodyPr>
          <a:lstStyle/>
          <a:p>
            <a:pPr algn="ctr"/>
            <a:r>
              <a:rPr lang="zh-CN" altLang="en-US" sz="1400" dirty="0" smtClean="0">
                <a:latin typeface="Calibri" panose="020F0502020204030204" pitchFamily="34" charset="0"/>
                <a:ea typeface="楷体" panose="02010609060101010101" pitchFamily="49" charset="-122"/>
                <a:sym typeface="Calibri" panose="020F0502020204030204" pitchFamily="34" charset="0"/>
              </a:rPr>
              <a:t>经验和探索</a:t>
            </a:r>
            <a:endParaRPr lang="zh-CN" altLang="en-US" sz="1400" dirty="0">
              <a:latin typeface="Calibri" panose="020F0502020204030204" pitchFamily="34" charset="0"/>
              <a:ea typeface="楷体" panose="02010609060101010101" pitchFamily="49" charset="-122"/>
              <a:sym typeface="Calibri" panose="020F0502020204030204" pitchFamily="34" charset="0"/>
            </a:endParaRPr>
          </a:p>
        </p:txBody>
      </p:sp>
      <p:sp>
        <p:nvSpPr>
          <p:cNvPr id="24" name="TextBox 23"/>
          <p:cNvSpPr txBox="1"/>
          <p:nvPr/>
        </p:nvSpPr>
        <p:spPr>
          <a:xfrm>
            <a:off x="5436096" y="2425452"/>
            <a:ext cx="2160240" cy="307777"/>
          </a:xfrm>
          <a:prstGeom prst="rect">
            <a:avLst/>
          </a:prstGeom>
          <a:noFill/>
        </p:spPr>
        <p:txBody>
          <a:bodyPr wrap="square" rtlCol="0">
            <a:spAutoFit/>
          </a:bodyPr>
          <a:lstStyle/>
          <a:p>
            <a:pPr algn="ctr"/>
            <a:r>
              <a:rPr lang="zh-CN" altLang="en-US" sz="1400" dirty="0" smtClean="0">
                <a:latin typeface="Calibri" panose="020F0502020204030204" pitchFamily="34" charset="0"/>
                <a:ea typeface="楷体" panose="02010609060101010101" pitchFamily="49" charset="-122"/>
                <a:sym typeface="Calibri" panose="020F0502020204030204" pitchFamily="34" charset="0"/>
              </a:rPr>
              <a:t>缺失值、标准化、降维等</a:t>
            </a:r>
            <a:endParaRPr lang="zh-CN" altLang="en-US" sz="1400" dirty="0">
              <a:latin typeface="Calibri" panose="020F0502020204030204" pitchFamily="34" charset="0"/>
              <a:ea typeface="楷体" panose="02010609060101010101" pitchFamily="49" charset="-122"/>
              <a:sym typeface="Calibri" panose="020F0502020204030204" pitchFamily="34" charset="0"/>
            </a:endParaRPr>
          </a:p>
        </p:txBody>
      </p:sp>
      <p:sp>
        <p:nvSpPr>
          <p:cNvPr id="25" name="TextBox 24"/>
          <p:cNvSpPr txBox="1"/>
          <p:nvPr/>
        </p:nvSpPr>
        <p:spPr>
          <a:xfrm>
            <a:off x="1547664" y="4098611"/>
            <a:ext cx="2016223" cy="338554"/>
          </a:xfrm>
          <a:prstGeom prst="rect">
            <a:avLst/>
          </a:prstGeom>
          <a:noFill/>
        </p:spPr>
        <p:txBody>
          <a:bodyPr wrap="square" rtlCol="0">
            <a:spAutoFit/>
          </a:bodyP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合适</a:t>
            </a: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的机器学习</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方法</a:t>
            </a:r>
            <a:endParaRPr lang="en-US" altLang="zh-CN"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p:txBody>
      </p:sp>
      <p:sp>
        <p:nvSpPr>
          <p:cNvPr id="26" name="TextBox 25"/>
          <p:cNvSpPr txBox="1"/>
          <p:nvPr/>
        </p:nvSpPr>
        <p:spPr>
          <a:xfrm>
            <a:off x="3779912" y="4090926"/>
            <a:ext cx="1512168" cy="584775"/>
          </a:xfrm>
          <a:prstGeom prst="rect">
            <a:avLst/>
          </a:prstGeom>
          <a:noFill/>
        </p:spPr>
        <p:txBody>
          <a:bodyPr wrap="square" rtlCol="0">
            <a:spAutoFit/>
          </a:bodyP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交叉验证</a:t>
            </a:r>
            <a:endParaRPr lang="en-US" altLang="zh-CN"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模型评价指标</a:t>
            </a:r>
          </a:p>
        </p:txBody>
      </p:sp>
      <p:sp>
        <p:nvSpPr>
          <p:cNvPr id="27" name="TextBox 26"/>
          <p:cNvSpPr txBox="1"/>
          <p:nvPr/>
        </p:nvSpPr>
        <p:spPr>
          <a:xfrm>
            <a:off x="5580112" y="4103443"/>
            <a:ext cx="1836204" cy="584775"/>
          </a:xfrm>
          <a:prstGeom prst="rect">
            <a:avLst/>
          </a:prstGeom>
          <a:noFill/>
        </p:spPr>
        <p:txBody>
          <a:bodyPr wrap="square" rtlCol="0">
            <a:spAutoFit/>
          </a:bodyPr>
          <a:lstStyle/>
          <a:p>
            <a:pPr algn="ct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最</a:t>
            </a: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优</a:t>
            </a:r>
            <a:r>
              <a:rPr lang="zh-CN" altLang="en-US" sz="1600" dirty="0" smtClean="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模型预测 </a:t>
            </a:r>
            <a:endParaRPr lang="en-US" altLang="zh-CN"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endParaRPr>
          </a:p>
          <a:p>
            <a:pPr algn="ctr"/>
            <a:r>
              <a:rPr lang="zh-CN" altLang="en-US" sz="1600" dirty="0">
                <a:solidFill>
                  <a:srgbClr val="44546A"/>
                </a:solidFill>
                <a:latin typeface="Calibri" pitchFamily="34" charset="0"/>
                <a:ea typeface="楷体" panose="02010609060101010101" pitchFamily="49" charset="-122"/>
                <a:cs typeface="Segoe UI" panose="020B0502040204020203" pitchFamily="34" charset="0"/>
                <a:sym typeface="Calibri" panose="020F0502020204030204" pitchFamily="34" charset="0"/>
              </a:rPr>
              <a:t>动态调整</a:t>
            </a:r>
          </a:p>
        </p:txBody>
      </p:sp>
      <mc:AlternateContent xmlns:mc="http://schemas.openxmlformats.org/markup-compatibility/2006" xmlns:p14="http://schemas.microsoft.com/office/powerpoint/2010/main">
        <mc:Choice Requires="p14">
          <p:contentPart p14:bwMode="auto" r:id="rId2">
            <p14:nvContentPartPr>
              <p14:cNvPr id="6" name="墨迹 5"/>
              <p14:cNvContentPartPr/>
              <p14:nvPr/>
            </p14:nvContentPartPr>
            <p14:xfrm>
              <a:off x="404640" y="0"/>
              <a:ext cx="8375760" cy="5619240"/>
            </p14:xfrm>
          </p:contentPart>
        </mc:Choice>
        <mc:Fallback xmlns="">
          <p:pic>
            <p:nvPicPr>
              <p:cNvPr id="6" name="墨迹 5"/>
              <p:cNvPicPr/>
              <p:nvPr/>
            </p:nvPicPr>
            <p:blipFill>
              <a:blip r:embed="rId3"/>
              <a:stretch>
                <a:fillRect/>
              </a:stretch>
            </p:blipFill>
            <p:spPr>
              <a:xfrm>
                <a:off x="396000" y="-6480"/>
                <a:ext cx="8395920" cy="5632200"/>
              </a:xfrm>
              <a:prstGeom prst="rect">
                <a:avLst/>
              </a:prstGeom>
            </p:spPr>
          </p:pic>
        </mc:Fallback>
      </mc:AlternateContent>
    </p:spTree>
    <p:extLst>
      <p:ext uri="{BB962C8B-B14F-4D97-AF65-F5344CB8AC3E}">
        <p14:creationId xmlns:p14="http://schemas.microsoft.com/office/powerpoint/2010/main" val="1127485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15560" y="697260"/>
            <a:ext cx="8460896" cy="4220815"/>
          </a:xfrm>
        </p:spPr>
        <p:txBody>
          <a:bodyPr/>
          <a:lstStyle/>
          <a:p>
            <a:r>
              <a:rPr lang="zh-CN" altLang="en-US" b="0" dirty="0" smtClean="0">
                <a:ea typeface="楷体" panose="02010609060101010101" pitchFamily="49" charset="-122"/>
                <a:sym typeface="Calibri" panose="020F0502020204030204" pitchFamily="34" charset="0"/>
              </a:rPr>
              <a:t>模型有欠拟合、正常拟合和过拟合三种情况。</a:t>
            </a:r>
            <a:endParaRPr lang="en-US" altLang="zh-CN" b="0" dirty="0" smtClean="0">
              <a:ea typeface="楷体" panose="02010609060101010101" pitchFamily="49" charset="-122"/>
              <a:sym typeface="Calibri" panose="020F0502020204030204" pitchFamily="34" charset="0"/>
            </a:endParaRPr>
          </a:p>
          <a:p>
            <a:pPr lvl="1"/>
            <a:r>
              <a:rPr lang="zh-CN" altLang="en-US" b="0" dirty="0">
                <a:ea typeface="楷体" panose="02010609060101010101" pitchFamily="49" charset="-122"/>
                <a:sym typeface="Calibri" panose="020F0502020204030204" pitchFamily="34" charset="0"/>
              </a:rPr>
              <a:t>正常</a:t>
            </a:r>
            <a:r>
              <a:rPr lang="zh-CN" altLang="en-US" b="0" dirty="0" smtClean="0">
                <a:ea typeface="楷体" panose="02010609060101010101" pitchFamily="49" charset="-122"/>
                <a:sym typeface="Calibri" panose="020F0502020204030204" pitchFamily="34" charset="0"/>
              </a:rPr>
              <a:t>拟合：采用合适数量的参数和合适复杂度的模型</a:t>
            </a:r>
            <a:endParaRPr lang="en-US" altLang="zh-CN" b="0" dirty="0" smtClean="0">
              <a:ea typeface="楷体" panose="02010609060101010101" pitchFamily="49" charset="-122"/>
              <a:sym typeface="Calibri" panose="020F0502020204030204" pitchFamily="34" charset="0"/>
            </a:endParaRPr>
          </a:p>
          <a:p>
            <a:pPr lvl="1"/>
            <a:r>
              <a:rPr lang="zh-CN" altLang="en-US" b="0" dirty="0">
                <a:ea typeface="楷体" panose="02010609060101010101" pitchFamily="49" charset="-122"/>
                <a:sym typeface="Calibri" panose="020F0502020204030204" pitchFamily="34" charset="0"/>
              </a:rPr>
              <a:t>过</a:t>
            </a:r>
            <a:r>
              <a:rPr lang="zh-CN" altLang="en-US" b="0" dirty="0" smtClean="0">
                <a:ea typeface="楷体" panose="02010609060101010101" pitchFamily="49" charset="-122"/>
                <a:sym typeface="Calibri" panose="020F0502020204030204" pitchFamily="34" charset="0"/>
              </a:rPr>
              <a:t>拟合：</a:t>
            </a:r>
            <a:r>
              <a:rPr lang="zh-CN" altLang="en-US" b="0" dirty="0">
                <a:ea typeface="楷体" panose="02010609060101010101" pitchFamily="49" charset="-122"/>
                <a:sym typeface="Calibri" panose="020F0502020204030204" pitchFamily="34" charset="0"/>
              </a:rPr>
              <a:t>采</a:t>
            </a:r>
            <a:r>
              <a:rPr lang="zh-CN" altLang="en-US" b="0" dirty="0" smtClean="0">
                <a:ea typeface="楷体" panose="02010609060101010101" pitchFamily="49" charset="-122"/>
                <a:sym typeface="Calibri" panose="020F0502020204030204" pitchFamily="34" charset="0"/>
              </a:rPr>
              <a:t>用过多的参数和过于复杂的模型，模型依赖数据，离开测试集后表现较差，即模型预测效果较差</a:t>
            </a:r>
            <a:endParaRPr lang="en-US" altLang="zh-CN" b="0" dirty="0" smtClean="0">
              <a:ea typeface="楷体" panose="02010609060101010101" pitchFamily="49" charset="-122"/>
              <a:sym typeface="Calibri" panose="020F0502020204030204" pitchFamily="34" charset="0"/>
            </a:endParaRPr>
          </a:p>
          <a:p>
            <a:r>
              <a:rPr lang="zh-CN" altLang="en-US" b="0" dirty="0">
                <a:ea typeface="楷体" panose="02010609060101010101" pitchFamily="49" charset="-122"/>
                <a:sym typeface="Calibri" panose="020F0502020204030204" pitchFamily="34" charset="0"/>
              </a:rPr>
              <a:t>更复杂的</a:t>
            </a:r>
            <a:r>
              <a:rPr lang="zh-CN" altLang="en-US" b="0" dirty="0" smtClean="0">
                <a:ea typeface="楷体" panose="02010609060101010101" pitchFamily="49" charset="-122"/>
                <a:sym typeface="Calibri" panose="020F0502020204030204" pitchFamily="34" charset="0"/>
              </a:rPr>
              <a:t>模型</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一方面，一般而言，更多的</a:t>
            </a:r>
            <a:r>
              <a:rPr lang="zh-CN" altLang="en-US" b="0" dirty="0">
                <a:ea typeface="楷体" panose="02010609060101010101" pitchFamily="49" charset="-122"/>
                <a:sym typeface="Calibri" panose="020F0502020204030204" pitchFamily="34" charset="0"/>
              </a:rPr>
              <a:t>自由参数，</a:t>
            </a:r>
            <a:r>
              <a:rPr lang="zh-CN" altLang="en-US" b="0" dirty="0" smtClean="0">
                <a:ea typeface="楷体" panose="02010609060101010101" pitchFamily="49" charset="-122"/>
                <a:sym typeface="Calibri" panose="020F0502020204030204" pitchFamily="34" charset="0"/>
              </a:rPr>
              <a:t>训练集的</a:t>
            </a:r>
            <a:r>
              <a:rPr lang="zh-CN" altLang="en-US" b="0" dirty="0">
                <a:ea typeface="楷体" panose="02010609060101010101" pitchFamily="49" charset="-122"/>
                <a:sym typeface="Calibri" panose="020F0502020204030204" pitchFamily="34" charset="0"/>
              </a:rPr>
              <a:t>错误率就越</a:t>
            </a:r>
            <a:r>
              <a:rPr lang="zh-CN" altLang="en-US" b="0" dirty="0" smtClean="0">
                <a:ea typeface="楷体" panose="02010609060101010101" pitchFamily="49" charset="-122"/>
                <a:sym typeface="Calibri" panose="020F0502020204030204" pitchFamily="34" charset="0"/>
              </a:rPr>
              <a:t>低；</a:t>
            </a:r>
            <a:endParaRPr lang="en-US" altLang="zh-CN" b="0" dirty="0" smtClean="0">
              <a:ea typeface="楷体" panose="02010609060101010101" pitchFamily="49" charset="-122"/>
              <a:sym typeface="Calibri" panose="020F0502020204030204" pitchFamily="34" charset="0"/>
            </a:endParaRPr>
          </a:p>
          <a:p>
            <a:pPr lvl="1"/>
            <a:r>
              <a:rPr lang="zh-CN" altLang="en-US" b="0" dirty="0" smtClean="0">
                <a:ea typeface="楷体" panose="02010609060101010101" pitchFamily="49" charset="-122"/>
                <a:sym typeface="Calibri" panose="020F0502020204030204" pitchFamily="34" charset="0"/>
              </a:rPr>
              <a:t>另一方面，更多的参数让模型记住了更多训练数据特有的特征和噪音，而非挖掘出总体的信号，因此更容易产生过拟合</a:t>
            </a:r>
            <a:r>
              <a:rPr lang="zh-CN" altLang="en-US" dirty="0" smtClean="0">
                <a:ea typeface="楷体" panose="02010609060101010101" pitchFamily="49" charset="-122"/>
                <a:sym typeface="Calibri" panose="020F0502020204030204" pitchFamily="34" charset="0"/>
              </a:rPr>
              <a:t>，预测效果不佳</a:t>
            </a:r>
            <a:endParaRPr lang="en-US" altLang="zh-CN" b="0" dirty="0" smtClean="0">
              <a:ea typeface="楷体" panose="02010609060101010101" pitchFamily="49" charset="-122"/>
              <a:sym typeface="Calibri" panose="020F0502020204030204" pitchFamily="34" charset="0"/>
            </a:endParaRPr>
          </a:p>
        </p:txBody>
      </p:sp>
      <p:sp>
        <p:nvSpPr>
          <p:cNvPr id="3" name="文本占位符 2"/>
          <p:cNvSpPr>
            <a:spLocks noGrp="1"/>
          </p:cNvSpPr>
          <p:nvPr>
            <p:ph type="body" idx="10"/>
          </p:nvPr>
        </p:nvSpPr>
        <p:spPr/>
        <p:txBody>
          <a:bodyPr/>
          <a:lstStyle/>
          <a:p>
            <a:r>
              <a:rPr lang="zh-CN" altLang="en-US" dirty="0">
                <a:ea typeface="楷体" panose="02010609060101010101" pitchFamily="49" charset="-122"/>
                <a:sym typeface="Calibri" panose="020F0502020204030204" pitchFamily="34" charset="0"/>
              </a:rPr>
              <a:t>过度</a:t>
            </a:r>
            <a:r>
              <a:rPr lang="zh-CN" altLang="en-US" dirty="0" smtClean="0">
                <a:ea typeface="楷体" panose="02010609060101010101" pitchFamily="49" charset="-122"/>
                <a:sym typeface="Calibri" panose="020F0502020204030204" pitchFamily="34" charset="0"/>
              </a:rPr>
              <a:t>拟合</a:t>
            </a:r>
            <a:r>
              <a:rPr lang="en-US" altLang="zh-CN" dirty="0" smtClean="0">
                <a:ea typeface="楷体" panose="02010609060101010101" pitchFamily="49" charset="-122"/>
                <a:sym typeface="Calibri" panose="020F0502020204030204" pitchFamily="34" charset="0"/>
              </a:rPr>
              <a:t>overfitting</a:t>
            </a:r>
            <a:r>
              <a:rPr lang="zh-CN" altLang="en-US" dirty="0" smtClean="0">
                <a:ea typeface="楷体" panose="02010609060101010101" pitchFamily="49" charset="-122"/>
                <a:sym typeface="Calibri" panose="020F0502020204030204" pitchFamily="34" charset="0"/>
              </a:rPr>
              <a:t>与模型预测效果</a:t>
            </a:r>
            <a:endParaRPr lang="zh-CN" altLang="en-US" dirty="0">
              <a:ea typeface="楷体" panose="02010609060101010101" pitchFamily="49" charset="-122"/>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1907704" y="3433564"/>
            <a:ext cx="5472608" cy="182192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709560" y="567360"/>
              <a:ext cx="7972920" cy="4438440"/>
            </p14:xfrm>
          </p:contentPart>
        </mc:Choice>
        <mc:Fallback xmlns="">
          <p:pic>
            <p:nvPicPr>
              <p:cNvPr id="5" name="墨迹 4"/>
              <p:cNvPicPr/>
              <p:nvPr/>
            </p:nvPicPr>
            <p:blipFill>
              <a:blip r:embed="rId4"/>
              <a:stretch>
                <a:fillRect/>
              </a:stretch>
            </p:blipFill>
            <p:spPr>
              <a:xfrm>
                <a:off x="702000" y="559800"/>
                <a:ext cx="7990560" cy="4452120"/>
              </a:xfrm>
              <a:prstGeom prst="rect">
                <a:avLst/>
              </a:prstGeom>
            </p:spPr>
          </p:pic>
        </mc:Fallback>
      </mc:AlternateContent>
    </p:spTree>
    <p:extLst>
      <p:ext uri="{BB962C8B-B14F-4D97-AF65-F5344CB8AC3E}">
        <p14:creationId xmlns:p14="http://schemas.microsoft.com/office/powerpoint/2010/main" val="793314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4272</TotalTime>
  <Words>3612</Words>
  <Application>Microsoft Office PowerPoint</Application>
  <PresentationFormat>全屏显示(16:10)</PresentationFormat>
  <Paragraphs>327</Paragraphs>
  <Slides>47</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华文楷体</vt:lpstr>
      <vt:lpstr>楷体</vt:lpstr>
      <vt:lpstr>宋体</vt:lpstr>
      <vt:lpstr>微软雅黑</vt:lpstr>
      <vt:lpstr>Arial</vt:lpstr>
      <vt:lpstr>Calibri</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ZHETAO WANG</dc:creator>
  <cp:lastModifiedBy>Jcy Forever</cp:lastModifiedBy>
  <cp:revision>82</cp:revision>
  <cp:lastPrinted>2017-08-28T06:11:59Z</cp:lastPrinted>
  <dcterms:created xsi:type="dcterms:W3CDTF">2017-06-29T06:53:12Z</dcterms:created>
  <dcterms:modified xsi:type="dcterms:W3CDTF">2017-08-31T17:06:15Z</dcterms:modified>
</cp:coreProperties>
</file>